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63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678F6-0EE8-442E-9E08-AA3BF029EC8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7A5908A-2C35-4668-A9A8-14B270DB3F45}">
      <dgm:prSet/>
      <dgm:spPr/>
      <dgm:t>
        <a:bodyPr/>
        <a:lstStyle/>
        <a:p>
          <a:r>
            <a:rPr lang="sk-SK"/>
            <a:t>Medzinárodná iniciatíva</a:t>
          </a:r>
          <a:endParaRPr lang="en-US"/>
        </a:p>
      </dgm:t>
    </dgm:pt>
    <dgm:pt modelId="{458C8FFD-F23B-4645-B031-CD7C55CF6B78}" type="parTrans" cxnId="{1FD358C4-F887-4796-BC96-A8D762CBB849}">
      <dgm:prSet/>
      <dgm:spPr/>
      <dgm:t>
        <a:bodyPr/>
        <a:lstStyle/>
        <a:p>
          <a:endParaRPr lang="en-US"/>
        </a:p>
      </dgm:t>
    </dgm:pt>
    <dgm:pt modelId="{9418EC07-4557-41D5-AB03-991285FC3892}" type="sibTrans" cxnId="{1FD358C4-F887-4796-BC96-A8D762CBB849}">
      <dgm:prSet/>
      <dgm:spPr/>
      <dgm:t>
        <a:bodyPr/>
        <a:lstStyle/>
        <a:p>
          <a:endParaRPr lang="en-US"/>
        </a:p>
      </dgm:t>
    </dgm:pt>
    <dgm:pt modelId="{93463750-922E-4C68-A55C-5E352E793215}">
      <dgm:prSet/>
      <dgm:spPr/>
      <dgm:t>
        <a:bodyPr/>
        <a:lstStyle/>
        <a:p>
          <a:r>
            <a:rPr lang="sk-SK"/>
            <a:t>Robocup@Home Education Challenge</a:t>
          </a:r>
          <a:endParaRPr lang="en-US"/>
        </a:p>
      </dgm:t>
    </dgm:pt>
    <dgm:pt modelId="{51349025-69E7-46F1-BF64-A5BA9BEFC30B}" type="parTrans" cxnId="{4156ABE2-78DB-4C5D-91B6-034DFF73B4E0}">
      <dgm:prSet/>
      <dgm:spPr/>
      <dgm:t>
        <a:bodyPr/>
        <a:lstStyle/>
        <a:p>
          <a:endParaRPr lang="en-US"/>
        </a:p>
      </dgm:t>
    </dgm:pt>
    <dgm:pt modelId="{5440E119-B898-499E-B3E4-040A7B4F9E1C}" type="sibTrans" cxnId="{4156ABE2-78DB-4C5D-91B6-034DFF73B4E0}">
      <dgm:prSet/>
      <dgm:spPr/>
      <dgm:t>
        <a:bodyPr/>
        <a:lstStyle/>
        <a:p>
          <a:endParaRPr lang="en-US"/>
        </a:p>
      </dgm:t>
    </dgm:pt>
    <dgm:pt modelId="{7EB9C309-2959-422F-B124-9AC42B2C120A}">
      <dgm:prSet/>
      <dgm:spPr/>
      <dgm:t>
        <a:bodyPr/>
        <a:lstStyle/>
        <a:p>
          <a:r>
            <a:rPr lang="sk-SK"/>
            <a:t>Typy úloh</a:t>
          </a:r>
          <a:endParaRPr lang="en-US"/>
        </a:p>
      </dgm:t>
    </dgm:pt>
    <dgm:pt modelId="{BCB2DF09-0736-4457-9BC6-C92E86672246}" type="parTrans" cxnId="{50341A13-0A3D-4FDC-B0B6-4F96E72EF77B}">
      <dgm:prSet/>
      <dgm:spPr/>
      <dgm:t>
        <a:bodyPr/>
        <a:lstStyle/>
        <a:p>
          <a:endParaRPr lang="en-US"/>
        </a:p>
      </dgm:t>
    </dgm:pt>
    <dgm:pt modelId="{B4172759-F648-4141-A74E-C743712F961D}" type="sibTrans" cxnId="{50341A13-0A3D-4FDC-B0B6-4F96E72EF77B}">
      <dgm:prSet/>
      <dgm:spPr/>
      <dgm:t>
        <a:bodyPr/>
        <a:lstStyle/>
        <a:p>
          <a:endParaRPr lang="en-US"/>
        </a:p>
      </dgm:t>
    </dgm:pt>
    <dgm:pt modelId="{CA64AB90-CE82-4D15-BA44-B57CBE12D19A}" type="pres">
      <dgm:prSet presAssocID="{D30678F6-0EE8-442E-9E08-AA3BF029EC8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0A4B9F4-4E29-48A8-8FD9-E83AAA518777}" type="pres">
      <dgm:prSet presAssocID="{47A5908A-2C35-4668-A9A8-14B270DB3F45}" presName="root" presStyleCnt="0"/>
      <dgm:spPr/>
    </dgm:pt>
    <dgm:pt modelId="{CCE420BA-440B-4E70-B0DB-7293F96F2968}" type="pres">
      <dgm:prSet presAssocID="{47A5908A-2C35-4668-A9A8-14B270DB3F45}" presName="rootComposite" presStyleCnt="0"/>
      <dgm:spPr/>
    </dgm:pt>
    <dgm:pt modelId="{76556B17-C0E8-4E37-B262-6B7E987A97E8}" type="pres">
      <dgm:prSet presAssocID="{47A5908A-2C35-4668-A9A8-14B270DB3F45}" presName="rootText" presStyleLbl="node1" presStyleIdx="0" presStyleCnt="3"/>
      <dgm:spPr/>
    </dgm:pt>
    <dgm:pt modelId="{096E8FC1-3771-42C7-8DA4-AFB7403FD0DD}" type="pres">
      <dgm:prSet presAssocID="{47A5908A-2C35-4668-A9A8-14B270DB3F45}" presName="rootConnector" presStyleLbl="node1" presStyleIdx="0" presStyleCnt="3"/>
      <dgm:spPr/>
    </dgm:pt>
    <dgm:pt modelId="{47D8FA02-B953-4DA4-BE8B-9BD74590E710}" type="pres">
      <dgm:prSet presAssocID="{47A5908A-2C35-4668-A9A8-14B270DB3F45}" presName="childShape" presStyleCnt="0"/>
      <dgm:spPr/>
    </dgm:pt>
    <dgm:pt modelId="{03FDA5EA-56D6-45BB-97C6-E9510C20B45F}" type="pres">
      <dgm:prSet presAssocID="{93463750-922E-4C68-A55C-5E352E793215}" presName="root" presStyleCnt="0"/>
      <dgm:spPr/>
    </dgm:pt>
    <dgm:pt modelId="{EFB05C89-7FA9-4E7D-8B0D-D17EB617545A}" type="pres">
      <dgm:prSet presAssocID="{93463750-922E-4C68-A55C-5E352E793215}" presName="rootComposite" presStyleCnt="0"/>
      <dgm:spPr/>
    </dgm:pt>
    <dgm:pt modelId="{A9AEE327-F77E-4723-B4B6-0F28874E088E}" type="pres">
      <dgm:prSet presAssocID="{93463750-922E-4C68-A55C-5E352E793215}" presName="rootText" presStyleLbl="node1" presStyleIdx="1" presStyleCnt="3"/>
      <dgm:spPr/>
    </dgm:pt>
    <dgm:pt modelId="{B0212A6E-DB72-48B5-BD66-AB6EEAAED573}" type="pres">
      <dgm:prSet presAssocID="{93463750-922E-4C68-A55C-5E352E793215}" presName="rootConnector" presStyleLbl="node1" presStyleIdx="1" presStyleCnt="3"/>
      <dgm:spPr/>
    </dgm:pt>
    <dgm:pt modelId="{A540A6B4-AF67-42BD-976B-DB45A265C3A3}" type="pres">
      <dgm:prSet presAssocID="{93463750-922E-4C68-A55C-5E352E793215}" presName="childShape" presStyleCnt="0"/>
      <dgm:spPr/>
    </dgm:pt>
    <dgm:pt modelId="{97177F2B-8827-463D-936D-8A9791A63952}" type="pres">
      <dgm:prSet presAssocID="{7EB9C309-2959-422F-B124-9AC42B2C120A}" presName="root" presStyleCnt="0"/>
      <dgm:spPr/>
    </dgm:pt>
    <dgm:pt modelId="{4A195904-A86F-4F73-9E94-0301A5E9AA79}" type="pres">
      <dgm:prSet presAssocID="{7EB9C309-2959-422F-B124-9AC42B2C120A}" presName="rootComposite" presStyleCnt="0"/>
      <dgm:spPr/>
    </dgm:pt>
    <dgm:pt modelId="{0557CDA7-0FFA-40F5-B6E4-A84AA5677D55}" type="pres">
      <dgm:prSet presAssocID="{7EB9C309-2959-422F-B124-9AC42B2C120A}" presName="rootText" presStyleLbl="node1" presStyleIdx="2" presStyleCnt="3"/>
      <dgm:spPr/>
    </dgm:pt>
    <dgm:pt modelId="{362A7E4F-4A9F-4B6A-848B-47B154ADAACA}" type="pres">
      <dgm:prSet presAssocID="{7EB9C309-2959-422F-B124-9AC42B2C120A}" presName="rootConnector" presStyleLbl="node1" presStyleIdx="2" presStyleCnt="3"/>
      <dgm:spPr/>
    </dgm:pt>
    <dgm:pt modelId="{E0536EDA-353D-4D58-9B12-CF6ACD2CE829}" type="pres">
      <dgm:prSet presAssocID="{7EB9C309-2959-422F-B124-9AC42B2C120A}" presName="childShape" presStyleCnt="0"/>
      <dgm:spPr/>
    </dgm:pt>
  </dgm:ptLst>
  <dgm:cxnLst>
    <dgm:cxn modelId="{50341A13-0A3D-4FDC-B0B6-4F96E72EF77B}" srcId="{D30678F6-0EE8-442E-9E08-AA3BF029EC84}" destId="{7EB9C309-2959-422F-B124-9AC42B2C120A}" srcOrd="2" destOrd="0" parTransId="{BCB2DF09-0736-4457-9BC6-C92E86672246}" sibTransId="{B4172759-F648-4141-A74E-C743712F961D}"/>
    <dgm:cxn modelId="{AF8E255F-F394-4C59-8C21-8A4037637C65}" type="presOf" srcId="{47A5908A-2C35-4668-A9A8-14B270DB3F45}" destId="{76556B17-C0E8-4E37-B262-6B7E987A97E8}" srcOrd="0" destOrd="0" presId="urn:microsoft.com/office/officeart/2005/8/layout/hierarchy3"/>
    <dgm:cxn modelId="{3AB74F60-3525-4F10-842B-EA223EE92DB7}" type="presOf" srcId="{93463750-922E-4C68-A55C-5E352E793215}" destId="{A9AEE327-F77E-4723-B4B6-0F28874E088E}" srcOrd="0" destOrd="0" presId="urn:microsoft.com/office/officeart/2005/8/layout/hierarchy3"/>
    <dgm:cxn modelId="{EBED777E-55DB-4140-99F4-6B0FE25517D4}" type="presOf" srcId="{7EB9C309-2959-422F-B124-9AC42B2C120A}" destId="{362A7E4F-4A9F-4B6A-848B-47B154ADAACA}" srcOrd="1" destOrd="0" presId="urn:microsoft.com/office/officeart/2005/8/layout/hierarchy3"/>
    <dgm:cxn modelId="{3457618E-58F1-40C7-99EB-2FF1CFEC6439}" type="presOf" srcId="{7EB9C309-2959-422F-B124-9AC42B2C120A}" destId="{0557CDA7-0FFA-40F5-B6E4-A84AA5677D55}" srcOrd="0" destOrd="0" presId="urn:microsoft.com/office/officeart/2005/8/layout/hierarchy3"/>
    <dgm:cxn modelId="{5933F8AA-91DF-426F-8103-E02A8E20BCE7}" type="presOf" srcId="{D30678F6-0EE8-442E-9E08-AA3BF029EC84}" destId="{CA64AB90-CE82-4D15-BA44-B57CBE12D19A}" srcOrd="0" destOrd="0" presId="urn:microsoft.com/office/officeart/2005/8/layout/hierarchy3"/>
    <dgm:cxn modelId="{1FD358C4-F887-4796-BC96-A8D762CBB849}" srcId="{D30678F6-0EE8-442E-9E08-AA3BF029EC84}" destId="{47A5908A-2C35-4668-A9A8-14B270DB3F45}" srcOrd="0" destOrd="0" parTransId="{458C8FFD-F23B-4645-B031-CD7C55CF6B78}" sibTransId="{9418EC07-4557-41D5-AB03-991285FC3892}"/>
    <dgm:cxn modelId="{539DC8C7-9617-4491-AB3A-025C88A57417}" type="presOf" srcId="{47A5908A-2C35-4668-A9A8-14B270DB3F45}" destId="{096E8FC1-3771-42C7-8DA4-AFB7403FD0DD}" srcOrd="1" destOrd="0" presId="urn:microsoft.com/office/officeart/2005/8/layout/hierarchy3"/>
    <dgm:cxn modelId="{4156ABE2-78DB-4C5D-91B6-034DFF73B4E0}" srcId="{D30678F6-0EE8-442E-9E08-AA3BF029EC84}" destId="{93463750-922E-4C68-A55C-5E352E793215}" srcOrd="1" destOrd="0" parTransId="{51349025-69E7-46F1-BF64-A5BA9BEFC30B}" sibTransId="{5440E119-B898-499E-B3E4-040A7B4F9E1C}"/>
    <dgm:cxn modelId="{985589EB-2AC3-4133-ABCC-E033CF4B21BF}" type="presOf" srcId="{93463750-922E-4C68-A55C-5E352E793215}" destId="{B0212A6E-DB72-48B5-BD66-AB6EEAAED573}" srcOrd="1" destOrd="0" presId="urn:microsoft.com/office/officeart/2005/8/layout/hierarchy3"/>
    <dgm:cxn modelId="{B980821E-9219-4F13-B3B2-0ED78038B6DE}" type="presParOf" srcId="{CA64AB90-CE82-4D15-BA44-B57CBE12D19A}" destId="{A0A4B9F4-4E29-48A8-8FD9-E83AAA518777}" srcOrd="0" destOrd="0" presId="urn:microsoft.com/office/officeart/2005/8/layout/hierarchy3"/>
    <dgm:cxn modelId="{D362C911-D20C-4BAD-A495-81C474FC8D0E}" type="presParOf" srcId="{A0A4B9F4-4E29-48A8-8FD9-E83AAA518777}" destId="{CCE420BA-440B-4E70-B0DB-7293F96F2968}" srcOrd="0" destOrd="0" presId="urn:microsoft.com/office/officeart/2005/8/layout/hierarchy3"/>
    <dgm:cxn modelId="{957C9397-909E-4B34-A4F1-17EF105BD4C1}" type="presParOf" srcId="{CCE420BA-440B-4E70-B0DB-7293F96F2968}" destId="{76556B17-C0E8-4E37-B262-6B7E987A97E8}" srcOrd="0" destOrd="0" presId="urn:microsoft.com/office/officeart/2005/8/layout/hierarchy3"/>
    <dgm:cxn modelId="{F2CCAAEF-7D4B-4F03-AC9D-6D7F721FD00D}" type="presParOf" srcId="{CCE420BA-440B-4E70-B0DB-7293F96F2968}" destId="{096E8FC1-3771-42C7-8DA4-AFB7403FD0DD}" srcOrd="1" destOrd="0" presId="urn:microsoft.com/office/officeart/2005/8/layout/hierarchy3"/>
    <dgm:cxn modelId="{5B7455D4-8423-4A90-8843-9B6C3671ECDE}" type="presParOf" srcId="{A0A4B9F4-4E29-48A8-8FD9-E83AAA518777}" destId="{47D8FA02-B953-4DA4-BE8B-9BD74590E710}" srcOrd="1" destOrd="0" presId="urn:microsoft.com/office/officeart/2005/8/layout/hierarchy3"/>
    <dgm:cxn modelId="{100FB481-2ACB-45FF-A339-234872942E7F}" type="presParOf" srcId="{CA64AB90-CE82-4D15-BA44-B57CBE12D19A}" destId="{03FDA5EA-56D6-45BB-97C6-E9510C20B45F}" srcOrd="1" destOrd="0" presId="urn:microsoft.com/office/officeart/2005/8/layout/hierarchy3"/>
    <dgm:cxn modelId="{A904F367-046C-4173-A5EE-BDE31B078A28}" type="presParOf" srcId="{03FDA5EA-56D6-45BB-97C6-E9510C20B45F}" destId="{EFB05C89-7FA9-4E7D-8B0D-D17EB617545A}" srcOrd="0" destOrd="0" presId="urn:microsoft.com/office/officeart/2005/8/layout/hierarchy3"/>
    <dgm:cxn modelId="{A1B2BB7D-2BF0-4425-8CE5-1837DFDBE995}" type="presParOf" srcId="{EFB05C89-7FA9-4E7D-8B0D-D17EB617545A}" destId="{A9AEE327-F77E-4723-B4B6-0F28874E088E}" srcOrd="0" destOrd="0" presId="urn:microsoft.com/office/officeart/2005/8/layout/hierarchy3"/>
    <dgm:cxn modelId="{3127BA00-D784-450A-B663-B8D5D243A178}" type="presParOf" srcId="{EFB05C89-7FA9-4E7D-8B0D-D17EB617545A}" destId="{B0212A6E-DB72-48B5-BD66-AB6EEAAED573}" srcOrd="1" destOrd="0" presId="urn:microsoft.com/office/officeart/2005/8/layout/hierarchy3"/>
    <dgm:cxn modelId="{93376F9A-9863-4437-89AA-75C41432A039}" type="presParOf" srcId="{03FDA5EA-56D6-45BB-97C6-E9510C20B45F}" destId="{A540A6B4-AF67-42BD-976B-DB45A265C3A3}" srcOrd="1" destOrd="0" presId="urn:microsoft.com/office/officeart/2005/8/layout/hierarchy3"/>
    <dgm:cxn modelId="{5B5F0858-0DF2-4CBD-8014-CE84231741E0}" type="presParOf" srcId="{CA64AB90-CE82-4D15-BA44-B57CBE12D19A}" destId="{97177F2B-8827-463D-936D-8A9791A63952}" srcOrd="2" destOrd="0" presId="urn:microsoft.com/office/officeart/2005/8/layout/hierarchy3"/>
    <dgm:cxn modelId="{CCFBB1B8-C477-4432-B47C-FB309CA42748}" type="presParOf" srcId="{97177F2B-8827-463D-936D-8A9791A63952}" destId="{4A195904-A86F-4F73-9E94-0301A5E9AA79}" srcOrd="0" destOrd="0" presId="urn:microsoft.com/office/officeart/2005/8/layout/hierarchy3"/>
    <dgm:cxn modelId="{971A7341-53ED-4971-A7D6-94FA90EC04E9}" type="presParOf" srcId="{4A195904-A86F-4F73-9E94-0301A5E9AA79}" destId="{0557CDA7-0FFA-40F5-B6E4-A84AA5677D55}" srcOrd="0" destOrd="0" presId="urn:microsoft.com/office/officeart/2005/8/layout/hierarchy3"/>
    <dgm:cxn modelId="{653C94B3-88C0-4D51-BAC8-F04ABC753263}" type="presParOf" srcId="{4A195904-A86F-4F73-9E94-0301A5E9AA79}" destId="{362A7E4F-4A9F-4B6A-848B-47B154ADAACA}" srcOrd="1" destOrd="0" presId="urn:microsoft.com/office/officeart/2005/8/layout/hierarchy3"/>
    <dgm:cxn modelId="{DE5CCF35-73B8-459D-B13C-DAA8761B8FBD}" type="presParOf" srcId="{97177F2B-8827-463D-936D-8A9791A63952}" destId="{E0536EDA-353D-4D58-9B12-CF6ACD2CE82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F08C98-55A6-4759-B7F4-35EC14692D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8E80EE2-40FA-457D-AEC3-64F1E60AD8E3}">
      <dgm:prSet/>
      <dgm:spPr/>
      <dgm:t>
        <a:bodyPr/>
        <a:lstStyle/>
        <a:p>
          <a:r>
            <a:rPr lang="sk-SK"/>
            <a:t>Github Wiki</a:t>
          </a:r>
          <a:endParaRPr lang="en-US"/>
        </a:p>
      </dgm:t>
    </dgm:pt>
    <dgm:pt modelId="{66AEB478-DDF9-4E85-8BC3-A3CBC9ECC0B5}" type="parTrans" cxnId="{C370DF3D-C76D-4BF7-AC03-0A90A83084BA}">
      <dgm:prSet/>
      <dgm:spPr/>
      <dgm:t>
        <a:bodyPr/>
        <a:lstStyle/>
        <a:p>
          <a:endParaRPr lang="en-US"/>
        </a:p>
      </dgm:t>
    </dgm:pt>
    <dgm:pt modelId="{4F85E2AC-4B77-408F-B97E-2CD8A9FBCB40}" type="sibTrans" cxnId="{C370DF3D-C76D-4BF7-AC03-0A90A83084BA}">
      <dgm:prSet/>
      <dgm:spPr/>
      <dgm:t>
        <a:bodyPr/>
        <a:lstStyle/>
        <a:p>
          <a:endParaRPr lang="en-US"/>
        </a:p>
      </dgm:t>
    </dgm:pt>
    <dgm:pt modelId="{C9F0B4E0-7642-4F80-8CB4-915E90CCEC90}">
      <dgm:prSet/>
      <dgm:spPr/>
      <dgm:t>
        <a:bodyPr/>
        <a:lstStyle/>
        <a:p>
          <a:r>
            <a:rPr lang="sk-SK"/>
            <a:t>Sekcie</a:t>
          </a:r>
          <a:endParaRPr lang="en-US"/>
        </a:p>
      </dgm:t>
    </dgm:pt>
    <dgm:pt modelId="{D1D75E6B-6CF0-46D2-918E-EA197E6002F8}" type="parTrans" cxnId="{6E297041-068C-4140-ACAC-EF30B632ACEE}">
      <dgm:prSet/>
      <dgm:spPr/>
      <dgm:t>
        <a:bodyPr/>
        <a:lstStyle/>
        <a:p>
          <a:endParaRPr lang="en-US"/>
        </a:p>
      </dgm:t>
    </dgm:pt>
    <dgm:pt modelId="{897BE289-7BEC-48FD-94B3-3F491A79EBC0}" type="sibTrans" cxnId="{6E297041-068C-4140-ACAC-EF30B632ACEE}">
      <dgm:prSet/>
      <dgm:spPr/>
      <dgm:t>
        <a:bodyPr/>
        <a:lstStyle/>
        <a:p>
          <a:endParaRPr lang="en-US"/>
        </a:p>
      </dgm:t>
    </dgm:pt>
    <dgm:pt modelId="{B2D2F4DF-235D-4D7F-9E44-A8F45F7723BD}">
      <dgm:prSet/>
      <dgm:spPr/>
      <dgm:t>
        <a:bodyPr/>
        <a:lstStyle/>
        <a:p>
          <a:r>
            <a:rPr lang="sk-SK" dirty="0"/>
            <a:t>https://github.com/Robotics-DAI-FMFI-UK/jupiter/wiki</a:t>
          </a:r>
          <a:endParaRPr lang="en-US" dirty="0"/>
        </a:p>
      </dgm:t>
    </dgm:pt>
    <dgm:pt modelId="{35D2D11E-708C-45C4-A36A-EC6BFAC74B40}" type="parTrans" cxnId="{EB9EFE21-8292-46B0-A77A-368FF3A41089}">
      <dgm:prSet/>
      <dgm:spPr/>
      <dgm:t>
        <a:bodyPr/>
        <a:lstStyle/>
        <a:p>
          <a:endParaRPr lang="en-US"/>
        </a:p>
      </dgm:t>
    </dgm:pt>
    <dgm:pt modelId="{D7AEC3D8-38F6-45FB-9CF2-96756DF97929}" type="sibTrans" cxnId="{EB9EFE21-8292-46B0-A77A-368FF3A41089}">
      <dgm:prSet/>
      <dgm:spPr/>
      <dgm:t>
        <a:bodyPr/>
        <a:lstStyle/>
        <a:p>
          <a:endParaRPr lang="en-US"/>
        </a:p>
      </dgm:t>
    </dgm:pt>
    <dgm:pt modelId="{9E61714F-444B-4E3E-AD89-6D2466DADEBB}" type="pres">
      <dgm:prSet presAssocID="{47F08C98-55A6-4759-B7F4-35EC14692DBA}" presName="linear" presStyleCnt="0">
        <dgm:presLayoutVars>
          <dgm:animLvl val="lvl"/>
          <dgm:resizeHandles val="exact"/>
        </dgm:presLayoutVars>
      </dgm:prSet>
      <dgm:spPr/>
    </dgm:pt>
    <dgm:pt modelId="{148DBE05-C7A1-4EED-9264-B70AEEBD6603}" type="pres">
      <dgm:prSet presAssocID="{58E80EE2-40FA-457D-AEC3-64F1E60AD8E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C64FFFF-07D6-4AF9-B6A4-89F9D5F8B3D3}" type="pres">
      <dgm:prSet presAssocID="{4F85E2AC-4B77-408F-B97E-2CD8A9FBCB40}" presName="spacer" presStyleCnt="0"/>
      <dgm:spPr/>
    </dgm:pt>
    <dgm:pt modelId="{70CE90B7-44BF-4162-BA4F-3B891AB607B9}" type="pres">
      <dgm:prSet presAssocID="{C9F0B4E0-7642-4F80-8CB4-915E90CCEC9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E51FFA5-5332-480E-8BB7-078A94BAED98}" type="pres">
      <dgm:prSet presAssocID="{897BE289-7BEC-48FD-94B3-3F491A79EBC0}" presName="spacer" presStyleCnt="0"/>
      <dgm:spPr/>
    </dgm:pt>
    <dgm:pt modelId="{24BC365F-6D20-45E2-8F7E-24C78B4147E4}" type="pres">
      <dgm:prSet presAssocID="{B2D2F4DF-235D-4D7F-9E44-A8F45F7723B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B9EFE21-8292-46B0-A77A-368FF3A41089}" srcId="{47F08C98-55A6-4759-B7F4-35EC14692DBA}" destId="{B2D2F4DF-235D-4D7F-9E44-A8F45F7723BD}" srcOrd="2" destOrd="0" parTransId="{35D2D11E-708C-45C4-A36A-EC6BFAC74B40}" sibTransId="{D7AEC3D8-38F6-45FB-9CF2-96756DF97929}"/>
    <dgm:cxn modelId="{C370DF3D-C76D-4BF7-AC03-0A90A83084BA}" srcId="{47F08C98-55A6-4759-B7F4-35EC14692DBA}" destId="{58E80EE2-40FA-457D-AEC3-64F1E60AD8E3}" srcOrd="0" destOrd="0" parTransId="{66AEB478-DDF9-4E85-8BC3-A3CBC9ECC0B5}" sibTransId="{4F85E2AC-4B77-408F-B97E-2CD8A9FBCB40}"/>
    <dgm:cxn modelId="{6E297041-068C-4140-ACAC-EF30B632ACEE}" srcId="{47F08C98-55A6-4759-B7F4-35EC14692DBA}" destId="{C9F0B4E0-7642-4F80-8CB4-915E90CCEC90}" srcOrd="1" destOrd="0" parTransId="{D1D75E6B-6CF0-46D2-918E-EA197E6002F8}" sibTransId="{897BE289-7BEC-48FD-94B3-3F491A79EBC0}"/>
    <dgm:cxn modelId="{9AA3076C-D6DB-4424-8900-E78716DC0AF7}" type="presOf" srcId="{C9F0B4E0-7642-4F80-8CB4-915E90CCEC90}" destId="{70CE90B7-44BF-4162-BA4F-3B891AB607B9}" srcOrd="0" destOrd="0" presId="urn:microsoft.com/office/officeart/2005/8/layout/vList2"/>
    <dgm:cxn modelId="{67DD46D9-D9D4-479A-85E6-FF6ECFA4BF24}" type="presOf" srcId="{47F08C98-55A6-4759-B7F4-35EC14692DBA}" destId="{9E61714F-444B-4E3E-AD89-6D2466DADEBB}" srcOrd="0" destOrd="0" presId="urn:microsoft.com/office/officeart/2005/8/layout/vList2"/>
    <dgm:cxn modelId="{789309E6-EF0F-4BE9-BACF-5609ADCBCC49}" type="presOf" srcId="{58E80EE2-40FA-457D-AEC3-64F1E60AD8E3}" destId="{148DBE05-C7A1-4EED-9264-B70AEEBD6603}" srcOrd="0" destOrd="0" presId="urn:microsoft.com/office/officeart/2005/8/layout/vList2"/>
    <dgm:cxn modelId="{BB1BF0EC-C643-485C-8114-3F3C03097D5A}" type="presOf" srcId="{B2D2F4DF-235D-4D7F-9E44-A8F45F7723BD}" destId="{24BC365F-6D20-45E2-8F7E-24C78B4147E4}" srcOrd="0" destOrd="0" presId="urn:microsoft.com/office/officeart/2005/8/layout/vList2"/>
    <dgm:cxn modelId="{01DD8AEE-B1DB-47CC-A6FA-817AB961A182}" type="presParOf" srcId="{9E61714F-444B-4E3E-AD89-6D2466DADEBB}" destId="{148DBE05-C7A1-4EED-9264-B70AEEBD6603}" srcOrd="0" destOrd="0" presId="urn:microsoft.com/office/officeart/2005/8/layout/vList2"/>
    <dgm:cxn modelId="{455615C4-13F6-4314-99DB-0DCA4A9B407E}" type="presParOf" srcId="{9E61714F-444B-4E3E-AD89-6D2466DADEBB}" destId="{1C64FFFF-07D6-4AF9-B6A4-89F9D5F8B3D3}" srcOrd="1" destOrd="0" presId="urn:microsoft.com/office/officeart/2005/8/layout/vList2"/>
    <dgm:cxn modelId="{D76A299E-EE11-44FF-8788-B833C51079C0}" type="presParOf" srcId="{9E61714F-444B-4E3E-AD89-6D2466DADEBB}" destId="{70CE90B7-44BF-4162-BA4F-3B891AB607B9}" srcOrd="2" destOrd="0" presId="urn:microsoft.com/office/officeart/2005/8/layout/vList2"/>
    <dgm:cxn modelId="{A8EF1F7A-47FC-4CA6-BF77-2B264B83409E}" type="presParOf" srcId="{9E61714F-444B-4E3E-AD89-6D2466DADEBB}" destId="{FE51FFA5-5332-480E-8BB7-078A94BAED98}" srcOrd="3" destOrd="0" presId="urn:microsoft.com/office/officeart/2005/8/layout/vList2"/>
    <dgm:cxn modelId="{BE3ADFDA-23A6-4F04-9005-F928C5307A33}" type="presParOf" srcId="{9E61714F-444B-4E3E-AD89-6D2466DADEBB}" destId="{24BC365F-6D20-45E2-8F7E-24C78B4147E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56B17-C0E8-4E37-B262-6B7E987A97E8}">
      <dsp:nvSpPr>
        <dsp:cNvPr id="0" name=""/>
        <dsp:cNvSpPr/>
      </dsp:nvSpPr>
      <dsp:spPr>
        <a:xfrm>
          <a:off x="1350" y="1177292"/>
          <a:ext cx="3159260" cy="15796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000" kern="1200"/>
            <a:t>Medzinárodná iniciatíva</a:t>
          </a:r>
          <a:endParaRPr lang="en-US" sz="3000" kern="1200"/>
        </a:p>
      </dsp:txBody>
      <dsp:txXfrm>
        <a:off x="47616" y="1223558"/>
        <a:ext cx="3066728" cy="1487098"/>
      </dsp:txXfrm>
    </dsp:sp>
    <dsp:sp modelId="{A9AEE327-F77E-4723-B4B6-0F28874E088E}">
      <dsp:nvSpPr>
        <dsp:cNvPr id="0" name=""/>
        <dsp:cNvSpPr/>
      </dsp:nvSpPr>
      <dsp:spPr>
        <a:xfrm>
          <a:off x="3950426" y="1177292"/>
          <a:ext cx="3159260" cy="15796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000" kern="1200"/>
            <a:t>Robocup@Home Education Challenge</a:t>
          </a:r>
          <a:endParaRPr lang="en-US" sz="3000" kern="1200"/>
        </a:p>
      </dsp:txBody>
      <dsp:txXfrm>
        <a:off x="3996692" y="1223558"/>
        <a:ext cx="3066728" cy="1487098"/>
      </dsp:txXfrm>
    </dsp:sp>
    <dsp:sp modelId="{0557CDA7-0FFA-40F5-B6E4-A84AA5677D55}">
      <dsp:nvSpPr>
        <dsp:cNvPr id="0" name=""/>
        <dsp:cNvSpPr/>
      </dsp:nvSpPr>
      <dsp:spPr>
        <a:xfrm>
          <a:off x="7899502" y="1177292"/>
          <a:ext cx="3159260" cy="15796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000" kern="1200"/>
            <a:t>Typy úloh</a:t>
          </a:r>
          <a:endParaRPr lang="en-US" sz="3000" kern="1200"/>
        </a:p>
      </dsp:txBody>
      <dsp:txXfrm>
        <a:off x="7945768" y="1223558"/>
        <a:ext cx="3066728" cy="14870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8DBE05-C7A1-4EED-9264-B70AEEBD6603}">
      <dsp:nvSpPr>
        <dsp:cNvPr id="0" name=""/>
        <dsp:cNvSpPr/>
      </dsp:nvSpPr>
      <dsp:spPr>
        <a:xfrm>
          <a:off x="0" y="634338"/>
          <a:ext cx="11059811" cy="815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400" kern="1200"/>
            <a:t>Github Wiki</a:t>
          </a:r>
          <a:endParaRPr lang="en-US" sz="3400" kern="1200"/>
        </a:p>
      </dsp:txBody>
      <dsp:txXfrm>
        <a:off x="39809" y="674147"/>
        <a:ext cx="10980193" cy="735872"/>
      </dsp:txXfrm>
    </dsp:sp>
    <dsp:sp modelId="{70CE90B7-44BF-4162-BA4F-3B891AB607B9}">
      <dsp:nvSpPr>
        <dsp:cNvPr id="0" name=""/>
        <dsp:cNvSpPr/>
      </dsp:nvSpPr>
      <dsp:spPr>
        <a:xfrm>
          <a:off x="0" y="1547748"/>
          <a:ext cx="11059811" cy="815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400" kern="1200"/>
            <a:t>Sekcie</a:t>
          </a:r>
          <a:endParaRPr lang="en-US" sz="3400" kern="1200"/>
        </a:p>
      </dsp:txBody>
      <dsp:txXfrm>
        <a:off x="39809" y="1587557"/>
        <a:ext cx="10980193" cy="735872"/>
      </dsp:txXfrm>
    </dsp:sp>
    <dsp:sp modelId="{24BC365F-6D20-45E2-8F7E-24C78B4147E4}">
      <dsp:nvSpPr>
        <dsp:cNvPr id="0" name=""/>
        <dsp:cNvSpPr/>
      </dsp:nvSpPr>
      <dsp:spPr>
        <a:xfrm>
          <a:off x="0" y="2461158"/>
          <a:ext cx="11059811" cy="8154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400" kern="1200" dirty="0"/>
            <a:t>https://github.com/Robotics-DAI-FMFI-UK/jupiter/wiki</a:t>
          </a:r>
          <a:endParaRPr lang="en-US" sz="3400" kern="1200" dirty="0"/>
        </a:p>
      </dsp:txBody>
      <dsp:txXfrm>
        <a:off x="39809" y="2500967"/>
        <a:ext cx="10980193" cy="735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8E5E-745C-407D-B425-C78EBF08D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1" y="822960"/>
            <a:ext cx="6057899" cy="5015169"/>
          </a:xfrm>
        </p:spPr>
        <p:txBody>
          <a:bodyPr anchor="t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7A4D5-56F4-4287-B174-56C55B18F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113" y="3003642"/>
            <a:ext cx="3522199" cy="2900274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B9C19-FEE0-4852-B181-14A0DD77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27DDF-01B7-463C-82BC-BBF42961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2056A-C3EE-4809-B1F3-1CEEEA26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40FCEE-B6E2-46D0-9BB0-F45F79545E9D}"/>
              </a:ext>
            </a:extLst>
          </p:cNvPr>
          <p:cNvCxnSpPr>
            <a:cxnSpLocks/>
          </p:cNvCxnSpPr>
          <p:nvPr/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2FB83-3783-4477-80B5-DA5BF10BAF57}"/>
              </a:ext>
            </a:extLst>
          </p:cNvPr>
          <p:cNvCxnSpPr>
            <a:cxnSpLocks/>
          </p:cNvCxnSpPr>
          <p:nvPr/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3EA203-71D5-49C0-9626-FFA8E46787B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41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A0A-70FC-426A-8B3B-60FAF980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47EC6-9753-4ABC-BB66-64CCC8BA0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499" y="2036363"/>
            <a:ext cx="11059811" cy="38707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4D9F-DC99-4B4C-98CF-178BBBB7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A6840-AC0B-4260-8368-08E0A22D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5DAB8-EC07-4CCF-96EA-5D8ACDAE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38F1AC-9961-4786-A189-20863DD97F68}"/>
              </a:ext>
            </a:extLst>
          </p:cNvPr>
          <p:cNvCxnSpPr>
            <a:cxnSpLocks/>
          </p:cNvCxnSpPr>
          <p:nvPr/>
        </p:nvCxnSpPr>
        <p:spPr>
          <a:xfrm flipH="1">
            <a:off x="571500" y="1780979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98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5F678-EC03-4845-A51B-C90FA6A15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7953" y="797251"/>
            <a:ext cx="2483929" cy="52837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A8B4D-A39F-4528-975A-9C84BEE77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094" y="797251"/>
            <a:ext cx="8101072" cy="5283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E4A23-6984-4AD1-A51D-600EDC26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73E28-C341-49CC-BAAB-0C0D1982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6D54A-8E86-4026-8DD0-5B0979BB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05DA4-DF32-4D7A-9E4D-36309C90C5BB}"/>
              </a:ext>
            </a:extLst>
          </p:cNvPr>
          <p:cNvCxnSpPr>
            <a:cxnSpLocks/>
          </p:cNvCxnSpPr>
          <p:nvPr/>
        </p:nvCxnSpPr>
        <p:spPr>
          <a:xfrm flipH="1">
            <a:off x="566094" y="57711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CC7262-4997-41E4-976D-BA82E148280F}"/>
              </a:ext>
            </a:extLst>
          </p:cNvPr>
          <p:cNvCxnSpPr>
            <a:cxnSpLocks/>
          </p:cNvCxnSpPr>
          <p:nvPr/>
        </p:nvCxnSpPr>
        <p:spPr>
          <a:xfrm flipV="1">
            <a:off x="8875226" y="571500"/>
            <a:ext cx="0" cy="5711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5063B5-E478-4C41-AD40-49A39AE07429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4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2ED8-7F53-4C03-A740-493E5079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1087-99A9-4100-B5F7-520880DE3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2075688"/>
            <a:ext cx="11059811" cy="3910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B4B20-1A65-4A26-B11E-6095083A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52D3-E985-4FEB-89B9-57C75471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A751A-C72D-47C1-A7A6-E8510A40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65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1F78-07BF-45A9-92D4-E4E0A1E8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914255"/>
            <a:ext cx="6867115" cy="5009471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C2A83-A380-4828-BC68-C065C8BC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817" y="914399"/>
            <a:ext cx="2370268" cy="2670273"/>
          </a:xfrm>
        </p:spPr>
        <p:txBody>
          <a:bodyPr anchor="t">
            <a:normAutofit/>
          </a:bodyPr>
          <a:lstStyle>
            <a:lvl1pPr marL="0" indent="0">
              <a:lnSpc>
                <a:spcPct val="130000"/>
              </a:lnSpc>
              <a:buNone/>
              <a:defRPr sz="14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2B2F-8804-4195-A779-F5C67C25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99C26-4411-4833-A917-A45E62D5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8C7C7-F862-434D-A87A-DECE9FD2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0BAA4B-C4C0-40C1-8DC8-B4E2F8A68E12}"/>
              </a:ext>
            </a:extLst>
          </p:cNvPr>
          <p:cNvCxnSpPr>
            <a:cxnSpLocks/>
          </p:cNvCxnSpPr>
          <p:nvPr/>
        </p:nvCxnSpPr>
        <p:spPr>
          <a:xfrm>
            <a:off x="8872625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A2259-2540-4B32-A999-2B46A6790E3D}"/>
              </a:ext>
            </a:extLst>
          </p:cNvPr>
          <p:cNvCxnSpPr>
            <a:cxnSpLocks/>
          </p:cNvCxnSpPr>
          <p:nvPr/>
        </p:nvCxnSpPr>
        <p:spPr>
          <a:xfrm flipH="1">
            <a:off x="566094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EFB0ED-3F76-4403-AD0B-E738DD9D8CB6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27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BD5F-CF53-4DD5-B8C5-27BBA2BB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09684"/>
            <a:ext cx="11049000" cy="10571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6C2E1-5D5E-409F-BEE8-F48CE86F5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9447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BF823-1BFB-4CF0-BAF4-D660C8F1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7082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F816E-EE02-44A4-8B81-B324ECFD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4D9E4-A693-44D2-A3E8-E3AABC90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669F-4B8E-415D-A9BF-AD451F45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AF959-FCDC-4B92-9324-06A06C0D56F2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67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85E5-82C4-4BAE-B2B0-A078ABD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69" y="699118"/>
            <a:ext cx="11025062" cy="1063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15C7-F445-40F7-88F6-FD652626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468" y="2022883"/>
            <a:ext cx="5230469" cy="564079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52C35-AA8E-4154-8A78-7DE9590E1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469" y="2866031"/>
            <a:ext cx="5157787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7EAC6-567C-4A4A-BB10-57EC14B97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1470" y="2022883"/>
            <a:ext cx="5183188" cy="564080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A083F-AD60-4437-B32A-44035D78A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41470" y="2866031"/>
            <a:ext cx="5183188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BF86F-3266-4551-B680-06F401FF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B38FE-80F9-4582-B2E1-B067C288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BEF32-F637-47A1-9ED3-AFC4F79F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C508D4-7C99-4B8D-BCDE-F0001BD345D9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9BF61B-7951-48F4-982B-9401A483FFBF}"/>
              </a:ext>
            </a:extLst>
          </p:cNvPr>
          <p:cNvCxnSpPr>
            <a:cxnSpLocks/>
          </p:cNvCxnSpPr>
          <p:nvPr/>
        </p:nvCxnSpPr>
        <p:spPr>
          <a:xfrm flipH="1">
            <a:off x="577485" y="273859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17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94CB-6BE5-4B9E-B0A6-54F83B20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7452"/>
            <a:ext cx="11049000" cy="1161836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8643C-1A5D-4F23-B0D7-5B46F5E4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A3394-78CC-43B0-9762-5E826F8B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47F0A-1980-4E13-AB22-AE3B8AA4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9D858B-8A9C-4235-B151-81C99A3D20D2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C7798B-3ECB-4076-8955-A82116BB0D2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20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61D85-3E72-406F-AB26-B4ED9491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C831E-4321-467E-9090-C89C48CF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A9556-B3D8-4403-835F-11AE2D40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60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AA48-D521-423D-B185-6490EF57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01" y="810344"/>
            <a:ext cx="3478084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4E6DD-DDD2-4ED6-B8A9-A8B6D765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809" y="931232"/>
            <a:ext cx="6700679" cy="5079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08F5E-AD33-4ACF-84C9-78B0FF6BE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578608"/>
            <a:ext cx="3478783" cy="34172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7604E-7DD4-4497-B325-74F899E8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2BEED-A8F6-4256-9539-4434694A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A1AA6-EE0B-48FD-A7DE-6CEE6A8C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F35B32-9A23-4805-94A6-96826D202139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2BA7DA-3944-40D4-91CD-40CA24DBB79B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EA0B78-39E7-4039-B8BE-4F425688C6DF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68B99C-0744-42EE-9713-AB0CEC3F5D8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5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2732-5D39-4B30-A499-D51BABC8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802204"/>
            <a:ext cx="3478787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F5AEC-77BC-4A52-8A56-C6479CA6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23467" y="847384"/>
            <a:ext cx="6907844" cy="5216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9240-8762-4C7D-AF22-A844CB2EC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8" y="2574906"/>
            <a:ext cx="3478787" cy="343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95685-E45D-4E74-8B78-D3B8E85C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FCBA3-0FF5-47C2-901A-645F6185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30381-5320-46AD-A0B9-7C04B3E5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57A432-D933-402A-8657-216EE20450EE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1E0F3-D71B-436F-A10B-B6EA7125F684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EE64F5-2B48-4A2E-BA5E-1D37F1A7C9A3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9BF9AA-A2C8-4233-B597-EB11C6D6A0E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80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E1467D-9ED1-4211-A71E-41C91C75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689289"/>
            <a:ext cx="11049000" cy="108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8A6A1-C9C7-4FDF-B4DA-1E86B6A35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2075688"/>
            <a:ext cx="11059811" cy="381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44A-C635-4CD0-90E9-D9503AF4C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6732" y="6397103"/>
            <a:ext cx="3091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fld id="{1C8322F6-1C60-46CF-968C-BC20E470F443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F682-1A47-492C-81E3-9DB0A50EC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5782" y="63971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C814B-9105-44ED-98A9-D326B2E2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4553" y="6397103"/>
            <a:ext cx="700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814345-41DE-42C5-8657-66C1417DF81A}"/>
              </a:ext>
            </a:extLst>
          </p:cNvPr>
          <p:cNvCxnSpPr>
            <a:cxnSpLocks/>
          </p:cNvCxnSpPr>
          <p:nvPr/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68E419-3727-4F5E-8840-AF149B33B0B7}"/>
              </a:ext>
            </a:extLst>
          </p:cNvPr>
          <p:cNvCxnSpPr>
            <a:cxnSpLocks/>
          </p:cNvCxnSpPr>
          <p:nvPr/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19B6EC-D7AE-452F-8D0C-D11BD3377F3E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34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83" r:id="rId6"/>
    <p:sldLayoutId id="2147483879" r:id="rId7"/>
    <p:sldLayoutId id="2147483880" r:id="rId8"/>
    <p:sldLayoutId id="2147483881" r:id="rId9"/>
    <p:sldLayoutId id="2147483882" r:id="rId10"/>
    <p:sldLayoutId id="21474838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100" baseline="0">
          <a:solidFill>
            <a:schemeClr val="tx1"/>
          </a:solidFill>
          <a:latin typeface="Batang" panose="02030600000101010101" pitchFamily="18" charset="-127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C63AB9E1-499E-41EB-A74E-905920CCD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82" y="0"/>
            <a:ext cx="121987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17FB906-5DA7-FE02-D1A8-B2E9CA5226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0601" y="4840264"/>
            <a:ext cx="8044280" cy="1215547"/>
          </a:xfrm>
        </p:spPr>
        <p:txBody>
          <a:bodyPr anchor="ctr">
            <a:normAutofit/>
          </a:bodyPr>
          <a:lstStyle/>
          <a:p>
            <a:r>
              <a:rPr lang="sk-SK" sz="4400" dirty="0" err="1">
                <a:latin typeface="Century Gothic" panose="020B0502020202020204" pitchFamily="34" charset="0"/>
              </a:rPr>
              <a:t>Robocup</a:t>
            </a:r>
            <a:r>
              <a:rPr lang="sk-SK" sz="4400" dirty="0">
                <a:latin typeface="Century Gothic" panose="020B0502020202020204" pitchFamily="34" charset="0"/>
              </a:rPr>
              <a:t> At Home </a:t>
            </a:r>
            <a:r>
              <a:rPr lang="sk-SK" sz="4400" dirty="0" err="1">
                <a:latin typeface="Century Gothic" panose="020B0502020202020204" pitchFamily="34" charset="0"/>
              </a:rPr>
              <a:t>Education</a:t>
            </a:r>
            <a:endParaRPr lang="sk-SK" sz="4400" dirty="0">
              <a:latin typeface="Century Gothic" panose="020B0502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27AD6F-73F1-C95D-CB4D-95110BA51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10208" y="4971334"/>
            <a:ext cx="2519973" cy="1389390"/>
          </a:xfrm>
        </p:spPr>
        <p:txBody>
          <a:bodyPr anchor="ctr">
            <a:normAutofit/>
          </a:bodyPr>
          <a:lstStyle/>
          <a:p>
            <a:pPr algn="ctr"/>
            <a:r>
              <a:rPr lang="sk-SK" dirty="0"/>
              <a:t>Matúš Granec 3AIN 2022/23</a:t>
            </a:r>
          </a:p>
          <a:p>
            <a:endParaRPr lang="sk-SK" dirty="0"/>
          </a:p>
        </p:txBody>
      </p:sp>
      <p:pic>
        <p:nvPicPr>
          <p:cNvPr id="5" name="Obrázok 4" descr="Obrázok, na ktorom je symetria, biely, čierno-biela, čiernobiely&#10;&#10;Automaticky generovaný popis">
            <a:extLst>
              <a:ext uri="{FF2B5EF4-FFF2-40B4-BE49-F238E27FC236}">
                <a16:creationId xmlns:a16="http://schemas.microsoft.com/office/drawing/2014/main" id="{85D12E99-C921-23EF-DF35-BF2F163751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13" b="7146"/>
          <a:stretch/>
        </p:blipFill>
        <p:spPr>
          <a:xfrm>
            <a:off x="-6781" y="1"/>
            <a:ext cx="12198782" cy="4042122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EEA40C4-6B9E-4B9E-8CDF-A0C572462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5869" y="4610607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A54810C-5CC0-45D3-BD8F-C4407F92F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7300" y="4610607"/>
            <a:ext cx="0" cy="1674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E458AAC-F667-498F-A263-A8C7AB4FC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1819" y="6289514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338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480767-3B18-384B-08C3-A89EC70E6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entury Gothic" panose="020B0502020202020204" pitchFamily="34" charset="0"/>
              </a:rPr>
              <a:t>Nadobudnuté vedomosti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9B18388-9C10-185A-9293-34E3B6CD5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Linux</a:t>
            </a:r>
          </a:p>
          <a:p>
            <a:r>
              <a:rPr lang="sk-SK" dirty="0"/>
              <a:t>Neurónové siete</a:t>
            </a:r>
          </a:p>
          <a:p>
            <a:r>
              <a:rPr lang="sk-SK" dirty="0" err="1"/>
              <a:t>Raspberry</a:t>
            </a:r>
            <a:r>
              <a:rPr lang="sk-SK" dirty="0"/>
              <a:t> Pi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264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64642B-F2DD-6654-320C-855D44FA0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entury Gothic" panose="020B0502020202020204" pitchFamily="34" charset="0"/>
              </a:rPr>
              <a:t>Prínosy</a:t>
            </a:r>
            <a:r>
              <a:rPr lang="sk-SK" dirty="0"/>
              <a:t>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228CAE-B176-9F7E-0279-69C3433AC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Motivácia</a:t>
            </a:r>
          </a:p>
          <a:p>
            <a:r>
              <a:rPr lang="sk-SK" dirty="0"/>
              <a:t>Odrazový mostík</a:t>
            </a:r>
          </a:p>
          <a:p>
            <a:r>
              <a:rPr lang="sk-SK" dirty="0"/>
              <a:t>Hodnotný tutoriál</a:t>
            </a:r>
          </a:p>
          <a:p>
            <a:r>
              <a:rPr lang="sk-SK" dirty="0"/>
              <a:t>Výučba predmetov na KAI</a:t>
            </a:r>
          </a:p>
        </p:txBody>
      </p:sp>
    </p:spTree>
    <p:extLst>
      <p:ext uri="{BB962C8B-B14F-4D97-AF65-F5344CB8AC3E}">
        <p14:creationId xmlns:p14="http://schemas.microsoft.com/office/powerpoint/2010/main" val="1202051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BB04E8-4833-0B8C-6FBB-EE4069098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entury Gothic" panose="020B0502020202020204" pitchFamily="34" charset="0"/>
              </a:rPr>
              <a:t>Záver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D69A331-73D4-11A0-7FEE-C4F116F35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Ukážky</a:t>
            </a:r>
          </a:p>
          <a:p>
            <a:r>
              <a:rPr lang="sk-SK" dirty="0"/>
              <a:t>Študenti, nie žiaci</a:t>
            </a:r>
          </a:p>
          <a:p>
            <a:r>
              <a:rPr lang="sk-SK" dirty="0"/>
              <a:t>DOD pre žiakov SŠ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70120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Connector 47">
            <a:extLst>
              <a:ext uri="{FF2B5EF4-FFF2-40B4-BE49-F238E27FC236}">
                <a16:creationId xmlns:a16="http://schemas.microsoft.com/office/drawing/2014/main" id="{A240FCEE-B6E2-46D0-9BB0-F45F79545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49">
            <a:extLst>
              <a:ext uri="{FF2B5EF4-FFF2-40B4-BE49-F238E27FC236}">
                <a16:creationId xmlns:a16="http://schemas.microsoft.com/office/drawing/2014/main" id="{3BD2FB83-3783-4477-80B5-DA5BF10B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51">
            <a:extLst>
              <a:ext uri="{FF2B5EF4-FFF2-40B4-BE49-F238E27FC236}">
                <a16:creationId xmlns:a16="http://schemas.microsoft.com/office/drawing/2014/main" id="{E83EA203-71D5-49C0-9626-FFA8E4678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5" name="Rectangle 53">
            <a:extLst>
              <a:ext uri="{FF2B5EF4-FFF2-40B4-BE49-F238E27FC236}">
                <a16:creationId xmlns:a16="http://schemas.microsoft.com/office/drawing/2014/main" id="{C63AB9E1-499E-41EB-A74E-905920CCD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82" y="0"/>
            <a:ext cx="121987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52CD25E-BC91-8071-1838-1AAF789F4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601" y="4840264"/>
            <a:ext cx="8044280" cy="12155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/>
              <a:t>Ďakujem za pozornosť!</a:t>
            </a:r>
          </a:p>
        </p:txBody>
      </p:sp>
      <p:pic>
        <p:nvPicPr>
          <p:cNvPr id="5" name="Obrázok 4" descr="Obrázok, na ktorom je symetria, biely, čierno-biela, čiernobiely&#10;&#10;Automaticky generovaný popis">
            <a:extLst>
              <a:ext uri="{FF2B5EF4-FFF2-40B4-BE49-F238E27FC236}">
                <a16:creationId xmlns:a16="http://schemas.microsoft.com/office/drawing/2014/main" id="{31EBE240-8C27-42F7-8C15-151EF03DA8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13" b="7146"/>
          <a:stretch/>
        </p:blipFill>
        <p:spPr>
          <a:xfrm>
            <a:off x="-6781" y="1"/>
            <a:ext cx="12198782" cy="4042122"/>
          </a:xfrm>
          <a:prstGeom prst="rect">
            <a:avLst/>
          </a:prstGeom>
        </p:spPr>
      </p:pic>
      <p:cxnSp>
        <p:nvCxnSpPr>
          <p:cNvPr id="66" name="Straight Connector 55">
            <a:extLst>
              <a:ext uri="{FF2B5EF4-FFF2-40B4-BE49-F238E27FC236}">
                <a16:creationId xmlns:a16="http://schemas.microsoft.com/office/drawing/2014/main" id="{CEEA40C4-6B9E-4B9E-8CDF-A0C572462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5869" y="4610607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57">
            <a:extLst>
              <a:ext uri="{FF2B5EF4-FFF2-40B4-BE49-F238E27FC236}">
                <a16:creationId xmlns:a16="http://schemas.microsoft.com/office/drawing/2014/main" id="{0A54810C-5CC0-45D3-BD8F-C4407F92F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7300" y="4610607"/>
            <a:ext cx="0" cy="1674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59">
            <a:extLst>
              <a:ext uri="{FF2B5EF4-FFF2-40B4-BE49-F238E27FC236}">
                <a16:creationId xmlns:a16="http://schemas.microsoft.com/office/drawing/2014/main" id="{AE458AAC-F667-498F-A263-A8C7AB4FC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1819" y="6289514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79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5CD1BE-C6B5-4DCA-F27D-C5EA43C25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Cieľ práce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ACAC22A-4B17-4556-5BF7-F1819190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Možnosti robota</a:t>
            </a:r>
          </a:p>
          <a:p>
            <a:r>
              <a:rPr lang="sk-SK" dirty="0"/>
              <a:t>ROS</a:t>
            </a:r>
          </a:p>
          <a:p>
            <a:r>
              <a:rPr lang="sk-SK" dirty="0"/>
              <a:t>Naprogramovať ukážky</a:t>
            </a:r>
          </a:p>
          <a:p>
            <a:r>
              <a:rPr lang="sk-SK" dirty="0"/>
              <a:t>Tutoriál</a:t>
            </a:r>
          </a:p>
          <a:p>
            <a:r>
              <a:rPr lang="sk-SK" dirty="0"/>
              <a:t>Dokumentácia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82382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B4314D2-D2A1-4CD8-AC61-D3A862409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9AD489D-A826-BC38-FF57-5AFFDB226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789567"/>
            <a:ext cx="11110405" cy="1054864"/>
          </a:xfrm>
        </p:spPr>
        <p:txBody>
          <a:bodyPr anchor="t">
            <a:normAutofit/>
          </a:bodyPr>
          <a:lstStyle/>
          <a:p>
            <a:r>
              <a:rPr lang="sk-SK" dirty="0" err="1">
                <a:latin typeface="Century Gothic" panose="020B0502020202020204" pitchFamily="34" charset="0"/>
              </a:rPr>
              <a:t>Robocup</a:t>
            </a:r>
            <a:r>
              <a:rPr lang="sk-SK" dirty="0">
                <a:latin typeface="Century Gothic" panose="020B0502020202020204" pitchFamily="34" charset="0"/>
              </a:rPr>
              <a:t> At Home </a:t>
            </a:r>
            <a:r>
              <a:rPr lang="sk-SK" dirty="0" err="1">
                <a:latin typeface="Century Gothic" panose="020B0502020202020204" pitchFamily="34" charset="0"/>
              </a:rPr>
              <a:t>Education</a:t>
            </a:r>
            <a:endParaRPr lang="sk-SK" dirty="0">
              <a:latin typeface="Century Gothic" panose="020B0502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89C9033-50A6-4C0D-A434-1DA417B55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567751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E77119D-632B-44FE-918A-65D2788D0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objekt pre obsah 2">
            <a:extLst>
              <a:ext uri="{FF2B5EF4-FFF2-40B4-BE49-F238E27FC236}">
                <a16:creationId xmlns:a16="http://schemas.microsoft.com/office/drawing/2014/main" id="{8EDD78BB-1929-90F4-0550-E8DC36B61C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8833"/>
              </p:ext>
            </p:extLst>
          </p:nvPr>
        </p:nvGraphicFramePr>
        <p:xfrm>
          <a:off x="571500" y="1936417"/>
          <a:ext cx="11060113" cy="3934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4854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240FCEE-B6E2-46D0-9BB0-F45F79545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BD2FB83-3783-4477-80B5-DA5BF10B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83EA203-71D5-49C0-9626-FFA8E4678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C63AB9E1-499E-41EB-A74E-905920CCD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82" y="0"/>
            <a:ext cx="121987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2C78FC5-4BB1-4F41-1748-449E6A054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047" y="4844310"/>
            <a:ext cx="6914252" cy="12155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>
                <a:latin typeface="Century Gothic" panose="020B0502020202020204" pitchFamily="34" charset="0"/>
              </a:rPr>
              <a:t>Jupiter</a:t>
            </a:r>
          </a:p>
        </p:txBody>
      </p:sp>
      <p:pic>
        <p:nvPicPr>
          <p:cNvPr id="5" name="Zástupný objekt pre obsah 4" descr="Obrázok, na ktorom je vnútri, trojnožka, zariadenie&#10;&#10;Automaticky generovaný popis">
            <a:extLst>
              <a:ext uri="{FF2B5EF4-FFF2-40B4-BE49-F238E27FC236}">
                <a16:creationId xmlns:a16="http://schemas.microsoft.com/office/drawing/2014/main" id="{83D2534F-A400-BA49-8360-234168F3C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8" r="-2" b="-2"/>
          <a:stretch/>
        </p:blipFill>
        <p:spPr>
          <a:xfrm>
            <a:off x="561776" y="582715"/>
            <a:ext cx="2552951" cy="3746732"/>
          </a:xfrm>
          <a:prstGeom prst="rect">
            <a:avLst/>
          </a:prstGeom>
        </p:spPr>
      </p:pic>
      <p:pic>
        <p:nvPicPr>
          <p:cNvPr id="9" name="Obrázok 8" descr="Obrázok, na ktorom je vnútri, podlaha, stroj, stôl&#10;&#10;Automaticky generovaný popis">
            <a:extLst>
              <a:ext uri="{FF2B5EF4-FFF2-40B4-BE49-F238E27FC236}">
                <a16:creationId xmlns:a16="http://schemas.microsoft.com/office/drawing/2014/main" id="{41130452-CFE4-7080-B9AB-D6A3617D9A7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51" b="2"/>
          <a:stretch/>
        </p:blipFill>
        <p:spPr>
          <a:xfrm>
            <a:off x="3406570" y="582715"/>
            <a:ext cx="2552951" cy="3746732"/>
          </a:xfrm>
          <a:prstGeom prst="rect">
            <a:avLst/>
          </a:prstGeom>
        </p:spPr>
      </p:pic>
      <p:pic>
        <p:nvPicPr>
          <p:cNvPr id="11" name="Obrázok 10" descr="Obrázok, na ktorom je počítač, vnútri, monitor, elektronické zariadenie&#10;&#10;Automaticky generovaný popis">
            <a:extLst>
              <a:ext uri="{FF2B5EF4-FFF2-40B4-BE49-F238E27FC236}">
                <a16:creationId xmlns:a16="http://schemas.microsoft.com/office/drawing/2014/main" id="{D0BFC770-009A-6618-4919-9028FC3F1BB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8" r="5563" b="2"/>
          <a:stretch/>
        </p:blipFill>
        <p:spPr>
          <a:xfrm>
            <a:off x="6233462" y="582715"/>
            <a:ext cx="2552951" cy="3746732"/>
          </a:xfrm>
          <a:prstGeom prst="rect">
            <a:avLst/>
          </a:prstGeom>
        </p:spPr>
      </p:pic>
      <p:pic>
        <p:nvPicPr>
          <p:cNvPr id="7" name="Obrázok 6" descr="Obrázok, na ktorom je elektronika, elektrinžinierstvo, elektronické zariadenie, hardvér počítača&#10;&#10;Automaticky generovaný popis">
            <a:extLst>
              <a:ext uri="{FF2B5EF4-FFF2-40B4-BE49-F238E27FC236}">
                <a16:creationId xmlns:a16="http://schemas.microsoft.com/office/drawing/2014/main" id="{9735F2B6-E0E4-2DFA-388A-F72CB5BB5D9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2" r="25884" b="-1"/>
          <a:stretch/>
        </p:blipFill>
        <p:spPr>
          <a:xfrm>
            <a:off x="9060354" y="582715"/>
            <a:ext cx="2552951" cy="3746732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EEA40C4-6B9E-4B9E-8CDF-A0C572462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5869" y="4610607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A54810C-5CC0-45D3-BD8F-C4407F92F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34300" y="4614653"/>
            <a:ext cx="0" cy="1674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E458AAC-F667-498F-A263-A8C7AB4FC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1819" y="6289514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5976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40FCEE-B6E2-46D0-9BB0-F45F79545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BD2FB83-3783-4477-80B5-DA5BF10B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3EA203-71D5-49C0-9626-FFA8E4678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D2EF33D-68BD-428C-B26E-2F4962407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2" y="0"/>
            <a:ext cx="121987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4FAFD6-2D46-3759-7207-0B368204F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749214"/>
            <a:ext cx="7459127" cy="13141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err="1">
                <a:latin typeface="Century Gothic" panose="020B0502020202020204" pitchFamily="34" charset="0"/>
              </a:rPr>
              <a:t>Vyhýbanie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sa</a:t>
            </a:r>
            <a:r>
              <a:rPr lang="en-US" sz="4800" dirty="0">
                <a:latin typeface="Century Gothic" panose="020B0502020202020204" pitchFamily="34" charset="0"/>
              </a:rPr>
              <a:t> </a:t>
            </a:r>
            <a:r>
              <a:rPr lang="en-US" sz="4800" dirty="0" err="1">
                <a:latin typeface="Century Gothic" panose="020B0502020202020204" pitchFamily="34" charset="0"/>
              </a:rPr>
              <a:t>prekážkam</a:t>
            </a:r>
            <a:endParaRPr lang="en-US" sz="4800" dirty="0">
              <a:latin typeface="Century Gothic" panose="020B0502020202020204" pitchFamily="34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B0822C5-45F8-48C5-867F-0DE8538684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83810" y="571500"/>
            <a:ext cx="0" cy="16695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91E38C7-3164-416B-A453-D3B6F612D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174" y="571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B933F62-7D83-4660-BEBE-A3673C55E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80732" y="2241091"/>
            <a:ext cx="110476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Zástupný objekt pre obsah 4" descr="Obrázok, na ktorom je text, snímka obrazovky, písmo, grafika&#10;&#10;Automaticky generovaný popis">
            <a:extLst>
              <a:ext uri="{FF2B5EF4-FFF2-40B4-BE49-F238E27FC236}">
                <a16:creationId xmlns:a16="http://schemas.microsoft.com/office/drawing/2014/main" id="{C4CF8C82-CAA8-A14F-700C-19B1219EB0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11" y="2671354"/>
            <a:ext cx="10632766" cy="361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569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0B037C-01F2-AC55-874B-47302BB1B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entury Gothic" panose="020B0502020202020204" pitchFamily="34" charset="0"/>
              </a:rPr>
              <a:t>Ovládanie hlasom</a:t>
            </a:r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C346BC2E-CAB1-A40A-2AE5-FE76A29EF5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206" y="3645694"/>
            <a:ext cx="7886700" cy="771525"/>
          </a:xfrm>
        </p:spPr>
      </p:pic>
    </p:spTree>
    <p:extLst>
      <p:ext uri="{BB962C8B-B14F-4D97-AF65-F5344CB8AC3E}">
        <p14:creationId xmlns:p14="http://schemas.microsoft.com/office/powerpoint/2010/main" val="504941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40DA01-93A9-C329-7C3D-239CD0CBA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entury Gothic" panose="020B0502020202020204" pitchFamily="34" charset="0"/>
              </a:rPr>
              <a:t>Rozpoznanie osoby podľa oblečenia</a:t>
            </a:r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7E479B22-4568-BAEA-EB7B-A46A669620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4426176"/>
            <a:ext cx="6010275" cy="533400"/>
          </a:xfrm>
        </p:spPr>
      </p:pic>
      <p:pic>
        <p:nvPicPr>
          <p:cNvPr id="7" name="Obrázok 6" descr="Obrázok, na ktorom je text, diagram, snímka obrazovky, rovnobežný&#10;&#10;Automaticky generovaný popis">
            <a:extLst>
              <a:ext uri="{FF2B5EF4-FFF2-40B4-BE49-F238E27FC236}">
                <a16:creationId xmlns:a16="http://schemas.microsoft.com/office/drawing/2014/main" id="{CF722BDB-F2CA-709F-7CD7-6B834F3E86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814" y="2152219"/>
            <a:ext cx="4567686" cy="3888837"/>
          </a:xfrm>
          <a:prstGeom prst="rect">
            <a:avLst/>
          </a:prstGeom>
        </p:spPr>
      </p:pic>
      <p:pic>
        <p:nvPicPr>
          <p:cNvPr id="9" name="Obrázok 8" descr="Obrázok, na ktorom je snímka obrazovky, kruh, písmo, grafika&#10;&#10;Automaticky generovaný popis">
            <a:extLst>
              <a:ext uri="{FF2B5EF4-FFF2-40B4-BE49-F238E27FC236}">
                <a16:creationId xmlns:a16="http://schemas.microsoft.com/office/drawing/2014/main" id="{B1541567-802B-49F8-1E1D-BE40BC9694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49" y="2833083"/>
            <a:ext cx="391477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55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597288-CA21-0C8F-5008-5DFA0D1CC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entury Gothic" panose="020B0502020202020204" pitchFamily="34" charset="0"/>
              </a:rPr>
              <a:t>Nájdenie pohára a jeho presunutie</a:t>
            </a:r>
          </a:p>
        </p:txBody>
      </p:sp>
      <p:pic>
        <p:nvPicPr>
          <p:cNvPr id="5" name="Zástupný objekt pre obsah 4" descr="Obrázok, na ktorom je text, snímka obrazovky, písmo, kruh&#10;&#10;Automaticky generovaný popis">
            <a:extLst>
              <a:ext uri="{FF2B5EF4-FFF2-40B4-BE49-F238E27FC236}">
                <a16:creationId xmlns:a16="http://schemas.microsoft.com/office/drawing/2014/main" id="{14F5E732-C060-4F36-4AE5-0EF2907497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094" y="2550319"/>
            <a:ext cx="8162925" cy="2962275"/>
          </a:xfrm>
        </p:spPr>
      </p:pic>
    </p:spTree>
    <p:extLst>
      <p:ext uri="{BB962C8B-B14F-4D97-AF65-F5344CB8AC3E}">
        <p14:creationId xmlns:p14="http://schemas.microsoft.com/office/powerpoint/2010/main" val="713743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8F8CD3-B2AC-B20A-FB37-42DCC2F72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atin typeface="Century Gothic" panose="020B0502020202020204" pitchFamily="34" charset="0"/>
              </a:rPr>
              <a:t>Tutoriál</a:t>
            </a:r>
          </a:p>
        </p:txBody>
      </p:sp>
      <p:graphicFrame>
        <p:nvGraphicFramePr>
          <p:cNvPr id="5" name="Zástupný objekt pre obsah 2">
            <a:extLst>
              <a:ext uri="{FF2B5EF4-FFF2-40B4-BE49-F238E27FC236}">
                <a16:creationId xmlns:a16="http://schemas.microsoft.com/office/drawing/2014/main" id="{E8748046-5003-77AA-3701-53B03E19415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71499" y="2075688"/>
          <a:ext cx="11059811" cy="3910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1440136"/>
      </p:ext>
    </p:extLst>
  </p:cSld>
  <p:clrMapOvr>
    <a:masterClrMapping/>
  </p:clrMapOvr>
</p:sld>
</file>

<file path=ppt/theme/theme1.xml><?xml version="1.0" encoding="utf-8"?>
<a:theme xmlns:a="http://schemas.openxmlformats.org/drawingml/2006/main" name="AlignmentVTI">
  <a:themeElements>
    <a:clrScheme name="Alignment">
      <a:dk1>
        <a:sysClr val="windowText" lastClr="000000"/>
      </a:dk1>
      <a:lt1>
        <a:sysClr val="window" lastClr="FFFFFF"/>
      </a:lt1>
      <a:dk2>
        <a:srgbClr val="3B3D38"/>
      </a:dk2>
      <a:lt2>
        <a:srgbClr val="F7F2EE"/>
      </a:lt2>
      <a:accent1>
        <a:srgbClr val="928A63"/>
      </a:accent1>
      <a:accent2>
        <a:srgbClr val="B57B6B"/>
      </a:accent2>
      <a:accent3>
        <a:srgbClr val="9E8484"/>
      </a:accent3>
      <a:accent4>
        <a:srgbClr val="7C8A75"/>
      </a:accent4>
      <a:accent5>
        <a:srgbClr val="8C8578"/>
      </a:accent5>
      <a:accent6>
        <a:srgbClr val="A18563"/>
      </a:accent6>
      <a:hlink>
        <a:srgbClr val="B57B6B"/>
      </a:hlink>
      <a:folHlink>
        <a:srgbClr val="7C8A75"/>
      </a:folHlink>
    </a:clrScheme>
    <a:fontScheme name="Custom 1">
      <a:majorFont>
        <a:latin typeface="Bata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ignmentVTI" id="{606D7720-FAA0-4ADC-B967-3239DA8ECA1A}" vid="{10074623-6FCC-4A3C-AAA5-58644BD8FF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92</Words>
  <Application>Microsoft Office PowerPoint</Application>
  <PresentationFormat>Širokouhlá</PresentationFormat>
  <Paragraphs>37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8" baseType="lpstr">
      <vt:lpstr>Batang</vt:lpstr>
      <vt:lpstr>Arial</vt:lpstr>
      <vt:lpstr>Avenir Next LT Pro Light</vt:lpstr>
      <vt:lpstr>Century Gothic</vt:lpstr>
      <vt:lpstr>AlignmentVTI</vt:lpstr>
      <vt:lpstr>Robocup At Home Education</vt:lpstr>
      <vt:lpstr>Cieľ práce</vt:lpstr>
      <vt:lpstr>Robocup At Home Education</vt:lpstr>
      <vt:lpstr>Jupiter</vt:lpstr>
      <vt:lpstr>Vyhýbanie sa prekážkam</vt:lpstr>
      <vt:lpstr>Ovládanie hlasom</vt:lpstr>
      <vt:lpstr>Rozpoznanie osoby podľa oblečenia</vt:lpstr>
      <vt:lpstr>Nájdenie pohára a jeho presunutie</vt:lpstr>
      <vt:lpstr>Tutoriál</vt:lpstr>
      <vt:lpstr>Nadobudnuté vedomosti</vt:lpstr>
      <vt:lpstr>Prínosy práce</vt:lpstr>
      <vt:lpstr>Záver</vt:lpstr>
      <vt:lpstr>Ďakujem za pozornosť!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Robocup At Home Education</dc:title>
  <dc:creator>Granec Matúš</dc:creator>
  <cp:lastModifiedBy>Granec Matúš</cp:lastModifiedBy>
  <cp:revision>1</cp:revision>
  <dcterms:created xsi:type="dcterms:W3CDTF">2023-06-07T18:33:59Z</dcterms:created>
  <dcterms:modified xsi:type="dcterms:W3CDTF">2023-06-07T21:03:54Z</dcterms:modified>
</cp:coreProperties>
</file>