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63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0678F6-0EE8-442E-9E08-AA3BF029EC8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7A5908A-2C35-4668-A9A8-14B270DB3F45}">
      <dgm:prSet/>
      <dgm:spPr/>
      <dgm:t>
        <a:bodyPr/>
        <a:lstStyle/>
        <a:p>
          <a:r>
            <a:rPr lang="sk-SK"/>
            <a:t>Medzinárodná iniciatíva</a:t>
          </a:r>
          <a:endParaRPr lang="en-US"/>
        </a:p>
      </dgm:t>
    </dgm:pt>
    <dgm:pt modelId="{458C8FFD-F23B-4645-B031-CD7C55CF6B78}" type="parTrans" cxnId="{1FD358C4-F887-4796-BC96-A8D762CBB849}">
      <dgm:prSet/>
      <dgm:spPr/>
      <dgm:t>
        <a:bodyPr/>
        <a:lstStyle/>
        <a:p>
          <a:endParaRPr lang="en-US"/>
        </a:p>
      </dgm:t>
    </dgm:pt>
    <dgm:pt modelId="{9418EC07-4557-41D5-AB03-991285FC3892}" type="sibTrans" cxnId="{1FD358C4-F887-4796-BC96-A8D762CBB849}">
      <dgm:prSet/>
      <dgm:spPr/>
      <dgm:t>
        <a:bodyPr/>
        <a:lstStyle/>
        <a:p>
          <a:endParaRPr lang="en-US"/>
        </a:p>
      </dgm:t>
    </dgm:pt>
    <dgm:pt modelId="{93463750-922E-4C68-A55C-5E352E793215}">
      <dgm:prSet/>
      <dgm:spPr/>
      <dgm:t>
        <a:bodyPr/>
        <a:lstStyle/>
        <a:p>
          <a:r>
            <a:rPr lang="sk-SK"/>
            <a:t>Robocup@Home Education Challenge</a:t>
          </a:r>
          <a:endParaRPr lang="en-US"/>
        </a:p>
      </dgm:t>
    </dgm:pt>
    <dgm:pt modelId="{51349025-69E7-46F1-BF64-A5BA9BEFC30B}" type="parTrans" cxnId="{4156ABE2-78DB-4C5D-91B6-034DFF73B4E0}">
      <dgm:prSet/>
      <dgm:spPr/>
      <dgm:t>
        <a:bodyPr/>
        <a:lstStyle/>
        <a:p>
          <a:endParaRPr lang="en-US"/>
        </a:p>
      </dgm:t>
    </dgm:pt>
    <dgm:pt modelId="{5440E119-B898-499E-B3E4-040A7B4F9E1C}" type="sibTrans" cxnId="{4156ABE2-78DB-4C5D-91B6-034DFF73B4E0}">
      <dgm:prSet/>
      <dgm:spPr/>
      <dgm:t>
        <a:bodyPr/>
        <a:lstStyle/>
        <a:p>
          <a:endParaRPr lang="en-US"/>
        </a:p>
      </dgm:t>
    </dgm:pt>
    <dgm:pt modelId="{7EB9C309-2959-422F-B124-9AC42B2C120A}">
      <dgm:prSet/>
      <dgm:spPr/>
      <dgm:t>
        <a:bodyPr/>
        <a:lstStyle/>
        <a:p>
          <a:r>
            <a:rPr lang="sk-SK"/>
            <a:t>Typy úloh</a:t>
          </a:r>
          <a:endParaRPr lang="en-US"/>
        </a:p>
      </dgm:t>
    </dgm:pt>
    <dgm:pt modelId="{BCB2DF09-0736-4457-9BC6-C92E86672246}" type="parTrans" cxnId="{50341A13-0A3D-4FDC-B0B6-4F96E72EF77B}">
      <dgm:prSet/>
      <dgm:spPr/>
      <dgm:t>
        <a:bodyPr/>
        <a:lstStyle/>
        <a:p>
          <a:endParaRPr lang="en-US"/>
        </a:p>
      </dgm:t>
    </dgm:pt>
    <dgm:pt modelId="{B4172759-F648-4141-A74E-C743712F961D}" type="sibTrans" cxnId="{50341A13-0A3D-4FDC-B0B6-4F96E72EF77B}">
      <dgm:prSet/>
      <dgm:spPr/>
      <dgm:t>
        <a:bodyPr/>
        <a:lstStyle/>
        <a:p>
          <a:endParaRPr lang="en-US"/>
        </a:p>
      </dgm:t>
    </dgm:pt>
    <dgm:pt modelId="{CA64AB90-CE82-4D15-BA44-B57CBE12D19A}" type="pres">
      <dgm:prSet presAssocID="{D30678F6-0EE8-442E-9E08-AA3BF029EC8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A4B9F4-4E29-48A8-8FD9-E83AAA518777}" type="pres">
      <dgm:prSet presAssocID="{47A5908A-2C35-4668-A9A8-14B270DB3F45}" presName="root" presStyleCnt="0"/>
      <dgm:spPr/>
    </dgm:pt>
    <dgm:pt modelId="{CCE420BA-440B-4E70-B0DB-7293F96F2968}" type="pres">
      <dgm:prSet presAssocID="{47A5908A-2C35-4668-A9A8-14B270DB3F45}" presName="rootComposite" presStyleCnt="0"/>
      <dgm:spPr/>
    </dgm:pt>
    <dgm:pt modelId="{76556B17-C0E8-4E37-B262-6B7E987A97E8}" type="pres">
      <dgm:prSet presAssocID="{47A5908A-2C35-4668-A9A8-14B270DB3F45}" presName="rootText" presStyleLbl="node1" presStyleIdx="0" presStyleCnt="3"/>
      <dgm:spPr/>
    </dgm:pt>
    <dgm:pt modelId="{096E8FC1-3771-42C7-8DA4-AFB7403FD0DD}" type="pres">
      <dgm:prSet presAssocID="{47A5908A-2C35-4668-A9A8-14B270DB3F45}" presName="rootConnector" presStyleLbl="node1" presStyleIdx="0" presStyleCnt="3"/>
      <dgm:spPr/>
    </dgm:pt>
    <dgm:pt modelId="{47D8FA02-B953-4DA4-BE8B-9BD74590E710}" type="pres">
      <dgm:prSet presAssocID="{47A5908A-2C35-4668-A9A8-14B270DB3F45}" presName="childShape" presStyleCnt="0"/>
      <dgm:spPr/>
    </dgm:pt>
    <dgm:pt modelId="{03FDA5EA-56D6-45BB-97C6-E9510C20B45F}" type="pres">
      <dgm:prSet presAssocID="{93463750-922E-4C68-A55C-5E352E793215}" presName="root" presStyleCnt="0"/>
      <dgm:spPr/>
    </dgm:pt>
    <dgm:pt modelId="{EFB05C89-7FA9-4E7D-8B0D-D17EB617545A}" type="pres">
      <dgm:prSet presAssocID="{93463750-922E-4C68-A55C-5E352E793215}" presName="rootComposite" presStyleCnt="0"/>
      <dgm:spPr/>
    </dgm:pt>
    <dgm:pt modelId="{A9AEE327-F77E-4723-B4B6-0F28874E088E}" type="pres">
      <dgm:prSet presAssocID="{93463750-922E-4C68-A55C-5E352E793215}" presName="rootText" presStyleLbl="node1" presStyleIdx="1" presStyleCnt="3"/>
      <dgm:spPr/>
    </dgm:pt>
    <dgm:pt modelId="{B0212A6E-DB72-48B5-BD66-AB6EEAAED573}" type="pres">
      <dgm:prSet presAssocID="{93463750-922E-4C68-A55C-5E352E793215}" presName="rootConnector" presStyleLbl="node1" presStyleIdx="1" presStyleCnt="3"/>
      <dgm:spPr/>
    </dgm:pt>
    <dgm:pt modelId="{A540A6B4-AF67-42BD-976B-DB45A265C3A3}" type="pres">
      <dgm:prSet presAssocID="{93463750-922E-4C68-A55C-5E352E793215}" presName="childShape" presStyleCnt="0"/>
      <dgm:spPr/>
    </dgm:pt>
    <dgm:pt modelId="{97177F2B-8827-463D-936D-8A9791A63952}" type="pres">
      <dgm:prSet presAssocID="{7EB9C309-2959-422F-B124-9AC42B2C120A}" presName="root" presStyleCnt="0"/>
      <dgm:spPr/>
    </dgm:pt>
    <dgm:pt modelId="{4A195904-A86F-4F73-9E94-0301A5E9AA79}" type="pres">
      <dgm:prSet presAssocID="{7EB9C309-2959-422F-B124-9AC42B2C120A}" presName="rootComposite" presStyleCnt="0"/>
      <dgm:spPr/>
    </dgm:pt>
    <dgm:pt modelId="{0557CDA7-0FFA-40F5-B6E4-A84AA5677D55}" type="pres">
      <dgm:prSet presAssocID="{7EB9C309-2959-422F-B124-9AC42B2C120A}" presName="rootText" presStyleLbl="node1" presStyleIdx="2" presStyleCnt="3"/>
      <dgm:spPr/>
    </dgm:pt>
    <dgm:pt modelId="{362A7E4F-4A9F-4B6A-848B-47B154ADAACA}" type="pres">
      <dgm:prSet presAssocID="{7EB9C309-2959-422F-B124-9AC42B2C120A}" presName="rootConnector" presStyleLbl="node1" presStyleIdx="2" presStyleCnt="3"/>
      <dgm:spPr/>
    </dgm:pt>
    <dgm:pt modelId="{E0536EDA-353D-4D58-9B12-CF6ACD2CE829}" type="pres">
      <dgm:prSet presAssocID="{7EB9C309-2959-422F-B124-9AC42B2C120A}" presName="childShape" presStyleCnt="0"/>
      <dgm:spPr/>
    </dgm:pt>
  </dgm:ptLst>
  <dgm:cxnLst>
    <dgm:cxn modelId="{50341A13-0A3D-4FDC-B0B6-4F96E72EF77B}" srcId="{D30678F6-0EE8-442E-9E08-AA3BF029EC84}" destId="{7EB9C309-2959-422F-B124-9AC42B2C120A}" srcOrd="2" destOrd="0" parTransId="{BCB2DF09-0736-4457-9BC6-C92E86672246}" sibTransId="{B4172759-F648-4141-A74E-C743712F961D}"/>
    <dgm:cxn modelId="{AF8E255F-F394-4C59-8C21-8A4037637C65}" type="presOf" srcId="{47A5908A-2C35-4668-A9A8-14B270DB3F45}" destId="{76556B17-C0E8-4E37-B262-6B7E987A97E8}" srcOrd="0" destOrd="0" presId="urn:microsoft.com/office/officeart/2005/8/layout/hierarchy3"/>
    <dgm:cxn modelId="{3AB74F60-3525-4F10-842B-EA223EE92DB7}" type="presOf" srcId="{93463750-922E-4C68-A55C-5E352E793215}" destId="{A9AEE327-F77E-4723-B4B6-0F28874E088E}" srcOrd="0" destOrd="0" presId="urn:microsoft.com/office/officeart/2005/8/layout/hierarchy3"/>
    <dgm:cxn modelId="{EBED777E-55DB-4140-99F4-6B0FE25517D4}" type="presOf" srcId="{7EB9C309-2959-422F-B124-9AC42B2C120A}" destId="{362A7E4F-4A9F-4B6A-848B-47B154ADAACA}" srcOrd="1" destOrd="0" presId="urn:microsoft.com/office/officeart/2005/8/layout/hierarchy3"/>
    <dgm:cxn modelId="{3457618E-58F1-40C7-99EB-2FF1CFEC6439}" type="presOf" srcId="{7EB9C309-2959-422F-B124-9AC42B2C120A}" destId="{0557CDA7-0FFA-40F5-B6E4-A84AA5677D55}" srcOrd="0" destOrd="0" presId="urn:microsoft.com/office/officeart/2005/8/layout/hierarchy3"/>
    <dgm:cxn modelId="{5933F8AA-91DF-426F-8103-E02A8E20BCE7}" type="presOf" srcId="{D30678F6-0EE8-442E-9E08-AA3BF029EC84}" destId="{CA64AB90-CE82-4D15-BA44-B57CBE12D19A}" srcOrd="0" destOrd="0" presId="urn:microsoft.com/office/officeart/2005/8/layout/hierarchy3"/>
    <dgm:cxn modelId="{1FD358C4-F887-4796-BC96-A8D762CBB849}" srcId="{D30678F6-0EE8-442E-9E08-AA3BF029EC84}" destId="{47A5908A-2C35-4668-A9A8-14B270DB3F45}" srcOrd="0" destOrd="0" parTransId="{458C8FFD-F23B-4645-B031-CD7C55CF6B78}" sibTransId="{9418EC07-4557-41D5-AB03-991285FC3892}"/>
    <dgm:cxn modelId="{539DC8C7-9617-4491-AB3A-025C88A57417}" type="presOf" srcId="{47A5908A-2C35-4668-A9A8-14B270DB3F45}" destId="{096E8FC1-3771-42C7-8DA4-AFB7403FD0DD}" srcOrd="1" destOrd="0" presId="urn:microsoft.com/office/officeart/2005/8/layout/hierarchy3"/>
    <dgm:cxn modelId="{4156ABE2-78DB-4C5D-91B6-034DFF73B4E0}" srcId="{D30678F6-0EE8-442E-9E08-AA3BF029EC84}" destId="{93463750-922E-4C68-A55C-5E352E793215}" srcOrd="1" destOrd="0" parTransId="{51349025-69E7-46F1-BF64-A5BA9BEFC30B}" sibTransId="{5440E119-B898-499E-B3E4-040A7B4F9E1C}"/>
    <dgm:cxn modelId="{985589EB-2AC3-4133-ABCC-E033CF4B21BF}" type="presOf" srcId="{93463750-922E-4C68-A55C-5E352E793215}" destId="{B0212A6E-DB72-48B5-BD66-AB6EEAAED573}" srcOrd="1" destOrd="0" presId="urn:microsoft.com/office/officeart/2005/8/layout/hierarchy3"/>
    <dgm:cxn modelId="{B980821E-9219-4F13-B3B2-0ED78038B6DE}" type="presParOf" srcId="{CA64AB90-CE82-4D15-BA44-B57CBE12D19A}" destId="{A0A4B9F4-4E29-48A8-8FD9-E83AAA518777}" srcOrd="0" destOrd="0" presId="urn:microsoft.com/office/officeart/2005/8/layout/hierarchy3"/>
    <dgm:cxn modelId="{D362C911-D20C-4BAD-A495-81C474FC8D0E}" type="presParOf" srcId="{A0A4B9F4-4E29-48A8-8FD9-E83AAA518777}" destId="{CCE420BA-440B-4E70-B0DB-7293F96F2968}" srcOrd="0" destOrd="0" presId="urn:microsoft.com/office/officeart/2005/8/layout/hierarchy3"/>
    <dgm:cxn modelId="{957C9397-909E-4B34-A4F1-17EF105BD4C1}" type="presParOf" srcId="{CCE420BA-440B-4E70-B0DB-7293F96F2968}" destId="{76556B17-C0E8-4E37-B262-6B7E987A97E8}" srcOrd="0" destOrd="0" presId="urn:microsoft.com/office/officeart/2005/8/layout/hierarchy3"/>
    <dgm:cxn modelId="{F2CCAAEF-7D4B-4F03-AC9D-6D7F721FD00D}" type="presParOf" srcId="{CCE420BA-440B-4E70-B0DB-7293F96F2968}" destId="{096E8FC1-3771-42C7-8DA4-AFB7403FD0DD}" srcOrd="1" destOrd="0" presId="urn:microsoft.com/office/officeart/2005/8/layout/hierarchy3"/>
    <dgm:cxn modelId="{5B7455D4-8423-4A90-8843-9B6C3671ECDE}" type="presParOf" srcId="{A0A4B9F4-4E29-48A8-8FD9-E83AAA518777}" destId="{47D8FA02-B953-4DA4-BE8B-9BD74590E710}" srcOrd="1" destOrd="0" presId="urn:microsoft.com/office/officeart/2005/8/layout/hierarchy3"/>
    <dgm:cxn modelId="{100FB481-2ACB-45FF-A339-234872942E7F}" type="presParOf" srcId="{CA64AB90-CE82-4D15-BA44-B57CBE12D19A}" destId="{03FDA5EA-56D6-45BB-97C6-E9510C20B45F}" srcOrd="1" destOrd="0" presId="urn:microsoft.com/office/officeart/2005/8/layout/hierarchy3"/>
    <dgm:cxn modelId="{A904F367-046C-4173-A5EE-BDE31B078A28}" type="presParOf" srcId="{03FDA5EA-56D6-45BB-97C6-E9510C20B45F}" destId="{EFB05C89-7FA9-4E7D-8B0D-D17EB617545A}" srcOrd="0" destOrd="0" presId="urn:microsoft.com/office/officeart/2005/8/layout/hierarchy3"/>
    <dgm:cxn modelId="{A1B2BB7D-2BF0-4425-8CE5-1837DFDBE995}" type="presParOf" srcId="{EFB05C89-7FA9-4E7D-8B0D-D17EB617545A}" destId="{A9AEE327-F77E-4723-B4B6-0F28874E088E}" srcOrd="0" destOrd="0" presId="urn:microsoft.com/office/officeart/2005/8/layout/hierarchy3"/>
    <dgm:cxn modelId="{3127BA00-D784-450A-B663-B8D5D243A178}" type="presParOf" srcId="{EFB05C89-7FA9-4E7D-8B0D-D17EB617545A}" destId="{B0212A6E-DB72-48B5-BD66-AB6EEAAED573}" srcOrd="1" destOrd="0" presId="urn:microsoft.com/office/officeart/2005/8/layout/hierarchy3"/>
    <dgm:cxn modelId="{93376F9A-9863-4437-89AA-75C41432A039}" type="presParOf" srcId="{03FDA5EA-56D6-45BB-97C6-E9510C20B45F}" destId="{A540A6B4-AF67-42BD-976B-DB45A265C3A3}" srcOrd="1" destOrd="0" presId="urn:microsoft.com/office/officeart/2005/8/layout/hierarchy3"/>
    <dgm:cxn modelId="{5B5F0858-0DF2-4CBD-8014-CE84231741E0}" type="presParOf" srcId="{CA64AB90-CE82-4D15-BA44-B57CBE12D19A}" destId="{97177F2B-8827-463D-936D-8A9791A63952}" srcOrd="2" destOrd="0" presId="urn:microsoft.com/office/officeart/2005/8/layout/hierarchy3"/>
    <dgm:cxn modelId="{CCFBB1B8-C477-4432-B47C-FB309CA42748}" type="presParOf" srcId="{97177F2B-8827-463D-936D-8A9791A63952}" destId="{4A195904-A86F-4F73-9E94-0301A5E9AA79}" srcOrd="0" destOrd="0" presId="urn:microsoft.com/office/officeart/2005/8/layout/hierarchy3"/>
    <dgm:cxn modelId="{971A7341-53ED-4971-A7D6-94FA90EC04E9}" type="presParOf" srcId="{4A195904-A86F-4F73-9E94-0301A5E9AA79}" destId="{0557CDA7-0FFA-40F5-B6E4-A84AA5677D55}" srcOrd="0" destOrd="0" presId="urn:microsoft.com/office/officeart/2005/8/layout/hierarchy3"/>
    <dgm:cxn modelId="{653C94B3-88C0-4D51-BAC8-F04ABC753263}" type="presParOf" srcId="{4A195904-A86F-4F73-9E94-0301A5E9AA79}" destId="{362A7E4F-4A9F-4B6A-848B-47B154ADAACA}" srcOrd="1" destOrd="0" presId="urn:microsoft.com/office/officeart/2005/8/layout/hierarchy3"/>
    <dgm:cxn modelId="{DE5CCF35-73B8-459D-B13C-DAA8761B8FBD}" type="presParOf" srcId="{97177F2B-8827-463D-936D-8A9791A63952}" destId="{E0536EDA-353D-4D58-9B12-CF6ACD2CE82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F08C98-55A6-4759-B7F4-35EC14692D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8E80EE2-40FA-457D-AEC3-64F1E60AD8E3}">
      <dgm:prSet/>
      <dgm:spPr/>
      <dgm:t>
        <a:bodyPr/>
        <a:lstStyle/>
        <a:p>
          <a:r>
            <a:rPr lang="sk-SK"/>
            <a:t>Github Wiki</a:t>
          </a:r>
          <a:endParaRPr lang="en-US"/>
        </a:p>
      </dgm:t>
    </dgm:pt>
    <dgm:pt modelId="{66AEB478-DDF9-4E85-8BC3-A3CBC9ECC0B5}" type="parTrans" cxnId="{C370DF3D-C76D-4BF7-AC03-0A90A83084BA}">
      <dgm:prSet/>
      <dgm:spPr/>
      <dgm:t>
        <a:bodyPr/>
        <a:lstStyle/>
        <a:p>
          <a:endParaRPr lang="en-US"/>
        </a:p>
      </dgm:t>
    </dgm:pt>
    <dgm:pt modelId="{4F85E2AC-4B77-408F-B97E-2CD8A9FBCB40}" type="sibTrans" cxnId="{C370DF3D-C76D-4BF7-AC03-0A90A83084BA}">
      <dgm:prSet/>
      <dgm:spPr/>
      <dgm:t>
        <a:bodyPr/>
        <a:lstStyle/>
        <a:p>
          <a:endParaRPr lang="en-US"/>
        </a:p>
      </dgm:t>
    </dgm:pt>
    <dgm:pt modelId="{C9F0B4E0-7642-4F80-8CB4-915E90CCEC90}">
      <dgm:prSet/>
      <dgm:spPr/>
      <dgm:t>
        <a:bodyPr/>
        <a:lstStyle/>
        <a:p>
          <a:r>
            <a:rPr lang="sk-SK"/>
            <a:t>Sekcie</a:t>
          </a:r>
          <a:endParaRPr lang="en-US"/>
        </a:p>
      </dgm:t>
    </dgm:pt>
    <dgm:pt modelId="{D1D75E6B-6CF0-46D2-918E-EA197E6002F8}" type="parTrans" cxnId="{6E297041-068C-4140-ACAC-EF30B632ACEE}">
      <dgm:prSet/>
      <dgm:spPr/>
      <dgm:t>
        <a:bodyPr/>
        <a:lstStyle/>
        <a:p>
          <a:endParaRPr lang="en-US"/>
        </a:p>
      </dgm:t>
    </dgm:pt>
    <dgm:pt modelId="{897BE289-7BEC-48FD-94B3-3F491A79EBC0}" type="sibTrans" cxnId="{6E297041-068C-4140-ACAC-EF30B632ACEE}">
      <dgm:prSet/>
      <dgm:spPr/>
      <dgm:t>
        <a:bodyPr/>
        <a:lstStyle/>
        <a:p>
          <a:endParaRPr lang="en-US"/>
        </a:p>
      </dgm:t>
    </dgm:pt>
    <dgm:pt modelId="{B2D2F4DF-235D-4D7F-9E44-A8F45F7723BD}">
      <dgm:prSet/>
      <dgm:spPr/>
      <dgm:t>
        <a:bodyPr/>
        <a:lstStyle/>
        <a:p>
          <a:r>
            <a:rPr lang="sk-SK" dirty="0"/>
            <a:t>https://github.com/Robotics-DAI-FMFI-UK/jupiter/wiki</a:t>
          </a:r>
          <a:endParaRPr lang="en-US" dirty="0"/>
        </a:p>
      </dgm:t>
    </dgm:pt>
    <dgm:pt modelId="{35D2D11E-708C-45C4-A36A-EC6BFAC74B40}" type="parTrans" cxnId="{EB9EFE21-8292-46B0-A77A-368FF3A41089}">
      <dgm:prSet/>
      <dgm:spPr/>
      <dgm:t>
        <a:bodyPr/>
        <a:lstStyle/>
        <a:p>
          <a:endParaRPr lang="en-US"/>
        </a:p>
      </dgm:t>
    </dgm:pt>
    <dgm:pt modelId="{D7AEC3D8-38F6-45FB-9CF2-96756DF97929}" type="sibTrans" cxnId="{EB9EFE21-8292-46B0-A77A-368FF3A41089}">
      <dgm:prSet/>
      <dgm:spPr/>
      <dgm:t>
        <a:bodyPr/>
        <a:lstStyle/>
        <a:p>
          <a:endParaRPr lang="en-US"/>
        </a:p>
      </dgm:t>
    </dgm:pt>
    <dgm:pt modelId="{9E61714F-444B-4E3E-AD89-6D2466DADEBB}" type="pres">
      <dgm:prSet presAssocID="{47F08C98-55A6-4759-B7F4-35EC14692DBA}" presName="linear" presStyleCnt="0">
        <dgm:presLayoutVars>
          <dgm:animLvl val="lvl"/>
          <dgm:resizeHandles val="exact"/>
        </dgm:presLayoutVars>
      </dgm:prSet>
      <dgm:spPr/>
    </dgm:pt>
    <dgm:pt modelId="{148DBE05-C7A1-4EED-9264-B70AEEBD6603}" type="pres">
      <dgm:prSet presAssocID="{58E80EE2-40FA-457D-AEC3-64F1E60AD8E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C64FFFF-07D6-4AF9-B6A4-89F9D5F8B3D3}" type="pres">
      <dgm:prSet presAssocID="{4F85E2AC-4B77-408F-B97E-2CD8A9FBCB40}" presName="spacer" presStyleCnt="0"/>
      <dgm:spPr/>
    </dgm:pt>
    <dgm:pt modelId="{70CE90B7-44BF-4162-BA4F-3B891AB607B9}" type="pres">
      <dgm:prSet presAssocID="{C9F0B4E0-7642-4F80-8CB4-915E90CCEC9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E51FFA5-5332-480E-8BB7-078A94BAED98}" type="pres">
      <dgm:prSet presAssocID="{897BE289-7BEC-48FD-94B3-3F491A79EBC0}" presName="spacer" presStyleCnt="0"/>
      <dgm:spPr/>
    </dgm:pt>
    <dgm:pt modelId="{24BC365F-6D20-45E2-8F7E-24C78B4147E4}" type="pres">
      <dgm:prSet presAssocID="{B2D2F4DF-235D-4D7F-9E44-A8F45F7723B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B9EFE21-8292-46B0-A77A-368FF3A41089}" srcId="{47F08C98-55A6-4759-B7F4-35EC14692DBA}" destId="{B2D2F4DF-235D-4D7F-9E44-A8F45F7723BD}" srcOrd="2" destOrd="0" parTransId="{35D2D11E-708C-45C4-A36A-EC6BFAC74B40}" sibTransId="{D7AEC3D8-38F6-45FB-9CF2-96756DF97929}"/>
    <dgm:cxn modelId="{C370DF3D-C76D-4BF7-AC03-0A90A83084BA}" srcId="{47F08C98-55A6-4759-B7F4-35EC14692DBA}" destId="{58E80EE2-40FA-457D-AEC3-64F1E60AD8E3}" srcOrd="0" destOrd="0" parTransId="{66AEB478-DDF9-4E85-8BC3-A3CBC9ECC0B5}" sibTransId="{4F85E2AC-4B77-408F-B97E-2CD8A9FBCB40}"/>
    <dgm:cxn modelId="{6E297041-068C-4140-ACAC-EF30B632ACEE}" srcId="{47F08C98-55A6-4759-B7F4-35EC14692DBA}" destId="{C9F0B4E0-7642-4F80-8CB4-915E90CCEC90}" srcOrd="1" destOrd="0" parTransId="{D1D75E6B-6CF0-46D2-918E-EA197E6002F8}" sibTransId="{897BE289-7BEC-48FD-94B3-3F491A79EBC0}"/>
    <dgm:cxn modelId="{9AA3076C-D6DB-4424-8900-E78716DC0AF7}" type="presOf" srcId="{C9F0B4E0-7642-4F80-8CB4-915E90CCEC90}" destId="{70CE90B7-44BF-4162-BA4F-3B891AB607B9}" srcOrd="0" destOrd="0" presId="urn:microsoft.com/office/officeart/2005/8/layout/vList2"/>
    <dgm:cxn modelId="{67DD46D9-D9D4-479A-85E6-FF6ECFA4BF24}" type="presOf" srcId="{47F08C98-55A6-4759-B7F4-35EC14692DBA}" destId="{9E61714F-444B-4E3E-AD89-6D2466DADEBB}" srcOrd="0" destOrd="0" presId="urn:microsoft.com/office/officeart/2005/8/layout/vList2"/>
    <dgm:cxn modelId="{789309E6-EF0F-4BE9-BACF-5609ADCBCC49}" type="presOf" srcId="{58E80EE2-40FA-457D-AEC3-64F1E60AD8E3}" destId="{148DBE05-C7A1-4EED-9264-B70AEEBD6603}" srcOrd="0" destOrd="0" presId="urn:microsoft.com/office/officeart/2005/8/layout/vList2"/>
    <dgm:cxn modelId="{BB1BF0EC-C643-485C-8114-3F3C03097D5A}" type="presOf" srcId="{B2D2F4DF-235D-4D7F-9E44-A8F45F7723BD}" destId="{24BC365F-6D20-45E2-8F7E-24C78B4147E4}" srcOrd="0" destOrd="0" presId="urn:microsoft.com/office/officeart/2005/8/layout/vList2"/>
    <dgm:cxn modelId="{01DD8AEE-B1DB-47CC-A6FA-817AB961A182}" type="presParOf" srcId="{9E61714F-444B-4E3E-AD89-6D2466DADEBB}" destId="{148DBE05-C7A1-4EED-9264-B70AEEBD6603}" srcOrd="0" destOrd="0" presId="urn:microsoft.com/office/officeart/2005/8/layout/vList2"/>
    <dgm:cxn modelId="{455615C4-13F6-4314-99DB-0DCA4A9B407E}" type="presParOf" srcId="{9E61714F-444B-4E3E-AD89-6D2466DADEBB}" destId="{1C64FFFF-07D6-4AF9-B6A4-89F9D5F8B3D3}" srcOrd="1" destOrd="0" presId="urn:microsoft.com/office/officeart/2005/8/layout/vList2"/>
    <dgm:cxn modelId="{D76A299E-EE11-44FF-8788-B833C51079C0}" type="presParOf" srcId="{9E61714F-444B-4E3E-AD89-6D2466DADEBB}" destId="{70CE90B7-44BF-4162-BA4F-3B891AB607B9}" srcOrd="2" destOrd="0" presId="urn:microsoft.com/office/officeart/2005/8/layout/vList2"/>
    <dgm:cxn modelId="{A8EF1F7A-47FC-4CA6-BF77-2B264B83409E}" type="presParOf" srcId="{9E61714F-444B-4E3E-AD89-6D2466DADEBB}" destId="{FE51FFA5-5332-480E-8BB7-078A94BAED98}" srcOrd="3" destOrd="0" presId="urn:microsoft.com/office/officeart/2005/8/layout/vList2"/>
    <dgm:cxn modelId="{BE3ADFDA-23A6-4F04-9005-F928C5307A33}" type="presParOf" srcId="{9E61714F-444B-4E3E-AD89-6D2466DADEBB}" destId="{24BC365F-6D20-45E2-8F7E-24C78B4147E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556B17-C0E8-4E37-B262-6B7E987A97E8}">
      <dsp:nvSpPr>
        <dsp:cNvPr id="0" name=""/>
        <dsp:cNvSpPr/>
      </dsp:nvSpPr>
      <dsp:spPr>
        <a:xfrm>
          <a:off x="1350" y="1177292"/>
          <a:ext cx="3159260" cy="15796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/>
            <a:t>Medzinárodná iniciatíva</a:t>
          </a:r>
          <a:endParaRPr lang="en-US" sz="3000" kern="1200"/>
        </a:p>
      </dsp:txBody>
      <dsp:txXfrm>
        <a:off x="47616" y="1223558"/>
        <a:ext cx="3066728" cy="1487098"/>
      </dsp:txXfrm>
    </dsp:sp>
    <dsp:sp modelId="{A9AEE327-F77E-4723-B4B6-0F28874E088E}">
      <dsp:nvSpPr>
        <dsp:cNvPr id="0" name=""/>
        <dsp:cNvSpPr/>
      </dsp:nvSpPr>
      <dsp:spPr>
        <a:xfrm>
          <a:off x="3950426" y="1177292"/>
          <a:ext cx="3159260" cy="15796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/>
            <a:t>Robocup@Home Education Challenge</a:t>
          </a:r>
          <a:endParaRPr lang="en-US" sz="3000" kern="1200"/>
        </a:p>
      </dsp:txBody>
      <dsp:txXfrm>
        <a:off x="3996692" y="1223558"/>
        <a:ext cx="3066728" cy="1487098"/>
      </dsp:txXfrm>
    </dsp:sp>
    <dsp:sp modelId="{0557CDA7-0FFA-40F5-B6E4-A84AA5677D55}">
      <dsp:nvSpPr>
        <dsp:cNvPr id="0" name=""/>
        <dsp:cNvSpPr/>
      </dsp:nvSpPr>
      <dsp:spPr>
        <a:xfrm>
          <a:off x="7899502" y="1177292"/>
          <a:ext cx="3159260" cy="15796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000" kern="1200"/>
            <a:t>Typy úloh</a:t>
          </a:r>
          <a:endParaRPr lang="en-US" sz="3000" kern="1200"/>
        </a:p>
      </dsp:txBody>
      <dsp:txXfrm>
        <a:off x="7945768" y="1223558"/>
        <a:ext cx="3066728" cy="1487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DBE05-C7A1-4EED-9264-B70AEEBD6603}">
      <dsp:nvSpPr>
        <dsp:cNvPr id="0" name=""/>
        <dsp:cNvSpPr/>
      </dsp:nvSpPr>
      <dsp:spPr>
        <a:xfrm>
          <a:off x="0" y="634338"/>
          <a:ext cx="11059811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400" kern="1200"/>
            <a:t>Github Wiki</a:t>
          </a:r>
          <a:endParaRPr lang="en-US" sz="3400" kern="1200"/>
        </a:p>
      </dsp:txBody>
      <dsp:txXfrm>
        <a:off x="39809" y="674147"/>
        <a:ext cx="10980193" cy="735872"/>
      </dsp:txXfrm>
    </dsp:sp>
    <dsp:sp modelId="{70CE90B7-44BF-4162-BA4F-3B891AB607B9}">
      <dsp:nvSpPr>
        <dsp:cNvPr id="0" name=""/>
        <dsp:cNvSpPr/>
      </dsp:nvSpPr>
      <dsp:spPr>
        <a:xfrm>
          <a:off x="0" y="1547748"/>
          <a:ext cx="11059811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400" kern="1200"/>
            <a:t>Sekcie</a:t>
          </a:r>
          <a:endParaRPr lang="en-US" sz="3400" kern="1200"/>
        </a:p>
      </dsp:txBody>
      <dsp:txXfrm>
        <a:off x="39809" y="1587557"/>
        <a:ext cx="10980193" cy="735872"/>
      </dsp:txXfrm>
    </dsp:sp>
    <dsp:sp modelId="{24BC365F-6D20-45E2-8F7E-24C78B4147E4}">
      <dsp:nvSpPr>
        <dsp:cNvPr id="0" name=""/>
        <dsp:cNvSpPr/>
      </dsp:nvSpPr>
      <dsp:spPr>
        <a:xfrm>
          <a:off x="0" y="2461158"/>
          <a:ext cx="11059811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400" kern="1200" dirty="0"/>
            <a:t>https://github.com/Robotics-DAI-FMFI-UK/jupiter/wiki</a:t>
          </a:r>
          <a:endParaRPr lang="en-US" sz="3400" kern="1200" dirty="0"/>
        </a:p>
      </dsp:txBody>
      <dsp:txXfrm>
        <a:off x="39809" y="2500967"/>
        <a:ext cx="10980193" cy="735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41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98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4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6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27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67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170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20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6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5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80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34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83" r:id="rId6"/>
    <p:sldLayoutId id="2147483879" r:id="rId7"/>
    <p:sldLayoutId id="2147483880" r:id="rId8"/>
    <p:sldLayoutId id="2147483881" r:id="rId9"/>
    <p:sldLayoutId id="2147483882" r:id="rId10"/>
    <p:sldLayoutId id="21474838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17FB906-5DA7-FE02-D1A8-B2E9CA522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601" y="4840264"/>
            <a:ext cx="8044280" cy="1215547"/>
          </a:xfrm>
        </p:spPr>
        <p:txBody>
          <a:bodyPr anchor="ctr">
            <a:normAutofit/>
          </a:bodyPr>
          <a:lstStyle/>
          <a:p>
            <a:r>
              <a:rPr lang="sk-SK" sz="4400" dirty="0" err="1">
                <a:latin typeface="Century Gothic" panose="020B0502020202020204" pitchFamily="34" charset="0"/>
              </a:rPr>
              <a:t>Robocup</a:t>
            </a:r>
            <a:r>
              <a:rPr lang="sk-SK" sz="4400" dirty="0">
                <a:latin typeface="Century Gothic" panose="020B0502020202020204" pitchFamily="34" charset="0"/>
              </a:rPr>
              <a:t> At Home </a:t>
            </a:r>
            <a:r>
              <a:rPr lang="sk-SK" sz="4400" dirty="0" err="1">
                <a:latin typeface="Century Gothic" panose="020B0502020202020204" pitchFamily="34" charset="0"/>
              </a:rPr>
              <a:t>Education</a:t>
            </a:r>
            <a:endParaRPr lang="sk-SK" sz="4400" dirty="0">
              <a:latin typeface="Century Gothic" panose="020B0502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527AD6F-73F1-C95D-CB4D-95110BA51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0208" y="4971334"/>
            <a:ext cx="2519973" cy="1389390"/>
          </a:xfrm>
        </p:spPr>
        <p:txBody>
          <a:bodyPr anchor="ctr">
            <a:normAutofit/>
          </a:bodyPr>
          <a:lstStyle/>
          <a:p>
            <a:pPr algn="ctr"/>
            <a:r>
              <a:rPr lang="sk-SK" dirty="0"/>
              <a:t>Matúš Granec 3AIN 2022/23</a:t>
            </a:r>
          </a:p>
          <a:p>
            <a:endParaRPr lang="sk-SK" dirty="0"/>
          </a:p>
        </p:txBody>
      </p:sp>
      <p:pic>
        <p:nvPicPr>
          <p:cNvPr id="5" name="Obrázok 4" descr="Obrázok, na ktorom je symetria, biely, čierno-biela, čiernobiely&#10;&#10;Automaticky generovaný popis">
            <a:extLst>
              <a:ext uri="{FF2B5EF4-FFF2-40B4-BE49-F238E27FC236}">
                <a16:creationId xmlns:a16="http://schemas.microsoft.com/office/drawing/2014/main" id="{85D12E99-C921-23EF-DF35-BF2F163751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13" b="7146"/>
          <a:stretch/>
        </p:blipFill>
        <p:spPr>
          <a:xfrm>
            <a:off x="-6781" y="1"/>
            <a:ext cx="12198782" cy="4042122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7300" y="4610607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338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480767-3B18-384B-08C3-A89EC70E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Nadobudnuté vedomosti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B18388-9C10-185A-9293-34E3B6CD5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Linux</a:t>
            </a:r>
          </a:p>
          <a:p>
            <a:r>
              <a:rPr lang="sk-SK" dirty="0"/>
              <a:t>Neurónové siete</a:t>
            </a:r>
          </a:p>
          <a:p>
            <a:r>
              <a:rPr lang="sk-SK" dirty="0" err="1"/>
              <a:t>Raspberry</a:t>
            </a:r>
            <a:r>
              <a:rPr lang="sk-SK" dirty="0"/>
              <a:t> Pi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2264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64642B-F2DD-6654-320C-855D44FA0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Prínosy</a:t>
            </a:r>
            <a:r>
              <a:rPr lang="sk-SK" dirty="0"/>
              <a:t>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9228CAE-B176-9F7E-0279-69C3433AC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Motivácia</a:t>
            </a:r>
          </a:p>
          <a:p>
            <a:r>
              <a:rPr lang="sk-SK" dirty="0"/>
              <a:t>Odrazový mostík</a:t>
            </a:r>
          </a:p>
          <a:p>
            <a:r>
              <a:rPr lang="sk-SK" dirty="0"/>
              <a:t>Hodnotný tutoriál</a:t>
            </a:r>
          </a:p>
          <a:p>
            <a:r>
              <a:rPr lang="sk-SK" dirty="0"/>
              <a:t>Výučba predmetov na KAI</a:t>
            </a:r>
          </a:p>
        </p:txBody>
      </p:sp>
    </p:spTree>
    <p:extLst>
      <p:ext uri="{BB962C8B-B14F-4D97-AF65-F5344CB8AC3E}">
        <p14:creationId xmlns:p14="http://schemas.microsoft.com/office/powerpoint/2010/main" val="1202051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BB04E8-4833-0B8C-6FBB-EE4069098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Záver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D69A331-73D4-11A0-7FEE-C4F116F35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Ukážky</a:t>
            </a:r>
          </a:p>
          <a:p>
            <a:r>
              <a:rPr lang="sk-SK" dirty="0"/>
              <a:t>Študenti, nie žiaci</a:t>
            </a:r>
          </a:p>
          <a:p>
            <a:r>
              <a:rPr lang="sk-SK" dirty="0"/>
              <a:t>DOD pre žiakov SŠ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70120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Connector 47">
            <a:extLst>
              <a:ext uri="{FF2B5EF4-FFF2-40B4-BE49-F238E27FC236}">
                <a16:creationId xmlns:a16="http://schemas.microsoft.com/office/drawing/2014/main" id="{A240FCEE-B6E2-46D0-9BB0-F45F79545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49">
            <a:extLst>
              <a:ext uri="{FF2B5EF4-FFF2-40B4-BE49-F238E27FC236}">
                <a16:creationId xmlns:a16="http://schemas.microsoft.com/office/drawing/2014/main" id="{3BD2FB83-3783-4477-80B5-DA5BF10B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51">
            <a:extLst>
              <a:ext uri="{FF2B5EF4-FFF2-40B4-BE49-F238E27FC236}">
                <a16:creationId xmlns:a16="http://schemas.microsoft.com/office/drawing/2014/main" id="{E83EA203-71D5-49C0-9626-FFA8E4678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5" name="Rectangle 53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52CD25E-BC91-8071-1838-1AAF789F4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601" y="4840264"/>
            <a:ext cx="8044280" cy="12155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Ďakujem za pozornosť!</a:t>
            </a:r>
          </a:p>
        </p:txBody>
      </p:sp>
      <p:pic>
        <p:nvPicPr>
          <p:cNvPr id="5" name="Obrázok 4" descr="Obrázok, na ktorom je symetria, biely, čierno-biela, čiernobiely&#10;&#10;Automaticky generovaný popis">
            <a:extLst>
              <a:ext uri="{FF2B5EF4-FFF2-40B4-BE49-F238E27FC236}">
                <a16:creationId xmlns:a16="http://schemas.microsoft.com/office/drawing/2014/main" id="{31EBE240-8C27-42F7-8C15-151EF03DA8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13" b="7146"/>
          <a:stretch/>
        </p:blipFill>
        <p:spPr>
          <a:xfrm>
            <a:off x="-6781" y="1"/>
            <a:ext cx="12198782" cy="4042122"/>
          </a:xfrm>
          <a:prstGeom prst="rect">
            <a:avLst/>
          </a:prstGeom>
        </p:spPr>
      </p:pic>
      <p:cxnSp>
        <p:nvCxnSpPr>
          <p:cNvPr id="66" name="Straight Connector 55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57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7300" y="4610607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59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79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5CD1BE-C6B5-4DCA-F27D-C5EA43C25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Cieľ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ACAC22A-4B17-4556-5BF7-F18191909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Možnosti robota</a:t>
            </a:r>
          </a:p>
          <a:p>
            <a:r>
              <a:rPr lang="sk-SK" dirty="0"/>
              <a:t>ROS</a:t>
            </a:r>
          </a:p>
          <a:p>
            <a:r>
              <a:rPr lang="sk-SK" dirty="0"/>
              <a:t>Naprogramovať ukážky</a:t>
            </a:r>
          </a:p>
          <a:p>
            <a:r>
              <a:rPr lang="sk-SK" dirty="0"/>
              <a:t>Tutoriál</a:t>
            </a:r>
          </a:p>
          <a:p>
            <a:r>
              <a:rPr lang="sk-SK" dirty="0"/>
              <a:t>Dokumentácia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82382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B4314D2-D2A1-4CD8-AC61-D3A862409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9AD489D-A826-BC38-FF57-5AFFDB22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789567"/>
            <a:ext cx="11110405" cy="1054864"/>
          </a:xfrm>
        </p:spPr>
        <p:txBody>
          <a:bodyPr anchor="t">
            <a:normAutofit/>
          </a:bodyPr>
          <a:lstStyle/>
          <a:p>
            <a:r>
              <a:rPr lang="sk-SK" dirty="0" err="1">
                <a:latin typeface="Century Gothic" panose="020B0502020202020204" pitchFamily="34" charset="0"/>
              </a:rPr>
              <a:t>Robocup</a:t>
            </a:r>
            <a:r>
              <a:rPr lang="sk-SK" dirty="0">
                <a:latin typeface="Century Gothic" panose="020B0502020202020204" pitchFamily="34" charset="0"/>
              </a:rPr>
              <a:t> At Home </a:t>
            </a:r>
            <a:r>
              <a:rPr lang="sk-SK" dirty="0" err="1">
                <a:latin typeface="Century Gothic" panose="020B0502020202020204" pitchFamily="34" charset="0"/>
              </a:rPr>
              <a:t>Education</a:t>
            </a:r>
            <a:endParaRPr lang="sk-SK" dirty="0">
              <a:latin typeface="Century Gothic" panose="020B0502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9C9033-50A6-4C0D-A434-1DA417B55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567751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77119D-632B-44FE-918A-65D2788D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jekt pre obsah 2">
            <a:extLst>
              <a:ext uri="{FF2B5EF4-FFF2-40B4-BE49-F238E27FC236}">
                <a16:creationId xmlns:a16="http://schemas.microsoft.com/office/drawing/2014/main" id="{8EDD78BB-1929-90F4-0550-E8DC36B61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8833"/>
              </p:ext>
            </p:extLst>
          </p:nvPr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85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40FCEE-B6E2-46D0-9BB0-F45F79545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BD2FB83-3783-4477-80B5-DA5BF10B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83EA203-71D5-49C0-9626-FFA8E4678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C78FC5-4BB1-4F41-1748-449E6A054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047" y="4844310"/>
            <a:ext cx="6914252" cy="12155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Jupiter</a:t>
            </a:r>
          </a:p>
        </p:txBody>
      </p:sp>
      <p:pic>
        <p:nvPicPr>
          <p:cNvPr id="5" name="Zástupný objekt pre obsah 4" descr="Obrázok, na ktorom je vnútri, trojnožka, zariadenie&#10;&#10;Automaticky generovaný popis">
            <a:extLst>
              <a:ext uri="{FF2B5EF4-FFF2-40B4-BE49-F238E27FC236}">
                <a16:creationId xmlns:a16="http://schemas.microsoft.com/office/drawing/2014/main" id="{83D2534F-A400-BA49-8360-234168F3C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8" r="-2" b="-2"/>
          <a:stretch/>
        </p:blipFill>
        <p:spPr>
          <a:xfrm>
            <a:off x="561776" y="582715"/>
            <a:ext cx="2552951" cy="3746732"/>
          </a:xfrm>
          <a:prstGeom prst="rect">
            <a:avLst/>
          </a:prstGeom>
        </p:spPr>
      </p:pic>
      <p:pic>
        <p:nvPicPr>
          <p:cNvPr id="9" name="Obrázok 8" descr="Obrázok, na ktorom je vnútri, podlaha, stroj, stôl&#10;&#10;Automaticky generovaný popis">
            <a:extLst>
              <a:ext uri="{FF2B5EF4-FFF2-40B4-BE49-F238E27FC236}">
                <a16:creationId xmlns:a16="http://schemas.microsoft.com/office/drawing/2014/main" id="{41130452-CFE4-7080-B9AB-D6A3617D9A7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151" b="2"/>
          <a:stretch/>
        </p:blipFill>
        <p:spPr>
          <a:xfrm>
            <a:off x="3406570" y="582715"/>
            <a:ext cx="2552951" cy="3746732"/>
          </a:xfrm>
          <a:prstGeom prst="rect">
            <a:avLst/>
          </a:prstGeom>
        </p:spPr>
      </p:pic>
      <p:pic>
        <p:nvPicPr>
          <p:cNvPr id="11" name="Obrázok 10" descr="Obrázok, na ktorom je počítač, vnútri, monitor, elektronické zariadenie&#10;&#10;Automaticky generovaný popis">
            <a:extLst>
              <a:ext uri="{FF2B5EF4-FFF2-40B4-BE49-F238E27FC236}">
                <a16:creationId xmlns:a16="http://schemas.microsoft.com/office/drawing/2014/main" id="{D0BFC770-009A-6618-4919-9028FC3F1BB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8" r="5563" b="2"/>
          <a:stretch/>
        </p:blipFill>
        <p:spPr>
          <a:xfrm>
            <a:off x="6233462" y="582715"/>
            <a:ext cx="2552951" cy="3746732"/>
          </a:xfrm>
          <a:prstGeom prst="rect">
            <a:avLst/>
          </a:prstGeom>
        </p:spPr>
      </p:pic>
      <p:pic>
        <p:nvPicPr>
          <p:cNvPr id="7" name="Obrázok 6" descr="Obrázok, na ktorom je elektronika, elektrinžinierstvo, elektronické zariadenie, hardvér počítača&#10;&#10;Automaticky generovaný popis">
            <a:extLst>
              <a:ext uri="{FF2B5EF4-FFF2-40B4-BE49-F238E27FC236}">
                <a16:creationId xmlns:a16="http://schemas.microsoft.com/office/drawing/2014/main" id="{9735F2B6-E0E4-2DFA-388A-F72CB5BB5D9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2" r="25884" b="-1"/>
          <a:stretch/>
        </p:blipFill>
        <p:spPr>
          <a:xfrm>
            <a:off x="9060354" y="582715"/>
            <a:ext cx="2552951" cy="3746732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4300" y="4614653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97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40FCEE-B6E2-46D0-9BB0-F45F79545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D2FB83-3783-4477-80B5-DA5BF10B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3EA203-71D5-49C0-9626-FFA8E4678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D2EF33D-68BD-428C-B26E-2F4962407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4FAFD6-2D46-3759-7207-0B368204F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749214"/>
            <a:ext cx="7459127" cy="13141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 err="1">
                <a:latin typeface="Century Gothic" panose="020B0502020202020204" pitchFamily="34" charset="0"/>
              </a:rPr>
              <a:t>Vyhýbanie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sa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prekážkam</a:t>
            </a:r>
            <a:endParaRPr lang="en-US" sz="4800" dirty="0">
              <a:latin typeface="Century Gothic" panose="020B0502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B0822C5-45F8-48C5-867F-0DE85386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83810" y="571500"/>
            <a:ext cx="0" cy="16695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91E38C7-3164-416B-A453-D3B6F612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7174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B933F62-7D83-4660-BEBE-A3673C55E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0732" y="2241091"/>
            <a:ext cx="110476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Zástupný objekt pre obsah 4" descr="Obrázok, na ktorom je text, snímka obrazovky, písmo, grafika&#10;&#10;Automaticky generovaný popis">
            <a:extLst>
              <a:ext uri="{FF2B5EF4-FFF2-40B4-BE49-F238E27FC236}">
                <a16:creationId xmlns:a16="http://schemas.microsoft.com/office/drawing/2014/main" id="{C4CF8C82-CAA8-A14F-700C-19B1219EB0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11" y="2671354"/>
            <a:ext cx="10632766" cy="361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569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0B037C-01F2-AC55-874B-47302BB1B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Ovládanie hlasom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C346BC2E-CAB1-A40A-2AE5-FE76A29EF5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206" y="3645694"/>
            <a:ext cx="7886700" cy="771525"/>
          </a:xfrm>
        </p:spPr>
      </p:pic>
    </p:spTree>
    <p:extLst>
      <p:ext uri="{BB962C8B-B14F-4D97-AF65-F5344CB8AC3E}">
        <p14:creationId xmlns:p14="http://schemas.microsoft.com/office/powerpoint/2010/main" val="504941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40DA01-93A9-C329-7C3D-239CD0CB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Rozpoznanie osoby podľa oblečenia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7E479B22-4568-BAEA-EB7B-A46A669620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4426176"/>
            <a:ext cx="6010275" cy="533400"/>
          </a:xfrm>
        </p:spPr>
      </p:pic>
      <p:pic>
        <p:nvPicPr>
          <p:cNvPr id="7" name="Obrázok 6" descr="Obrázok, na ktorom je text, diagram, snímka obrazovky, rovnobežný&#10;&#10;Automaticky generovaný popis">
            <a:extLst>
              <a:ext uri="{FF2B5EF4-FFF2-40B4-BE49-F238E27FC236}">
                <a16:creationId xmlns:a16="http://schemas.microsoft.com/office/drawing/2014/main" id="{CF722BDB-F2CA-709F-7CD7-6B834F3E86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814" y="2152219"/>
            <a:ext cx="4567686" cy="3888837"/>
          </a:xfrm>
          <a:prstGeom prst="rect">
            <a:avLst/>
          </a:prstGeom>
        </p:spPr>
      </p:pic>
      <p:pic>
        <p:nvPicPr>
          <p:cNvPr id="9" name="Obrázok 8" descr="Obrázok, na ktorom je snímka obrazovky, kruh, písmo, grafika&#10;&#10;Automaticky generovaný popis">
            <a:extLst>
              <a:ext uri="{FF2B5EF4-FFF2-40B4-BE49-F238E27FC236}">
                <a16:creationId xmlns:a16="http://schemas.microsoft.com/office/drawing/2014/main" id="{B1541567-802B-49F8-1E1D-BE40BC9694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49" y="2833083"/>
            <a:ext cx="391477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597288-CA21-0C8F-5008-5DFA0D1CC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Nájdenie pohára a jeho presunutie</a:t>
            </a:r>
          </a:p>
        </p:txBody>
      </p:sp>
      <p:pic>
        <p:nvPicPr>
          <p:cNvPr id="5" name="Zástupný objekt pre obsah 4" descr="Obrázok, na ktorom je text, snímka obrazovky, písmo, kruh&#10;&#10;Automaticky generovaný popis">
            <a:extLst>
              <a:ext uri="{FF2B5EF4-FFF2-40B4-BE49-F238E27FC236}">
                <a16:creationId xmlns:a16="http://schemas.microsoft.com/office/drawing/2014/main" id="{14F5E732-C060-4F36-4AE5-0EF290749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094" y="2550319"/>
            <a:ext cx="8162925" cy="2962275"/>
          </a:xfrm>
        </p:spPr>
      </p:pic>
    </p:spTree>
    <p:extLst>
      <p:ext uri="{BB962C8B-B14F-4D97-AF65-F5344CB8AC3E}">
        <p14:creationId xmlns:p14="http://schemas.microsoft.com/office/powerpoint/2010/main" val="713743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8F8CD3-B2AC-B20A-FB37-42DCC2F72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latin typeface="Century Gothic" panose="020B0502020202020204" pitchFamily="34" charset="0"/>
              </a:rPr>
              <a:t>Tutoriál</a:t>
            </a:r>
          </a:p>
        </p:txBody>
      </p:sp>
      <p:graphicFrame>
        <p:nvGraphicFramePr>
          <p:cNvPr id="5" name="Zástupný objekt pre obsah 2">
            <a:extLst>
              <a:ext uri="{FF2B5EF4-FFF2-40B4-BE49-F238E27FC236}">
                <a16:creationId xmlns:a16="http://schemas.microsoft.com/office/drawing/2014/main" id="{E8748046-5003-77AA-3701-53B03E19415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1499" y="2075688"/>
          <a:ext cx="11059811" cy="3910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1440136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92</Words>
  <Application>Microsoft Office PowerPoint</Application>
  <PresentationFormat>Širokouhlá</PresentationFormat>
  <Paragraphs>37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8" baseType="lpstr">
      <vt:lpstr>Batang</vt:lpstr>
      <vt:lpstr>Arial</vt:lpstr>
      <vt:lpstr>Avenir Next LT Pro Light</vt:lpstr>
      <vt:lpstr>Century Gothic</vt:lpstr>
      <vt:lpstr>AlignmentVTI</vt:lpstr>
      <vt:lpstr>Robocup At Home Education</vt:lpstr>
      <vt:lpstr>Cieľ práce</vt:lpstr>
      <vt:lpstr>Robocup At Home Education</vt:lpstr>
      <vt:lpstr>Jupiter</vt:lpstr>
      <vt:lpstr>Vyhýbanie sa prekážkam</vt:lpstr>
      <vt:lpstr>Ovládanie hlasom</vt:lpstr>
      <vt:lpstr>Rozpoznanie osoby podľa oblečenia</vt:lpstr>
      <vt:lpstr>Nájdenie pohára a jeho presunutie</vt:lpstr>
      <vt:lpstr>Tutoriál</vt:lpstr>
      <vt:lpstr>Nadobudnuté vedomosti</vt:lpstr>
      <vt:lpstr>Prínosy práce</vt:lpstr>
      <vt:lpstr>Záver</vt:lpstr>
      <vt:lpstr>Ďakujem za pozornosť!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Robocup At Home Education</dc:title>
  <dc:creator>Granec Matúš</dc:creator>
  <cp:lastModifiedBy>Granec Matúš</cp:lastModifiedBy>
  <cp:revision>1</cp:revision>
  <dcterms:created xsi:type="dcterms:W3CDTF">2023-06-07T18:33:59Z</dcterms:created>
  <dcterms:modified xsi:type="dcterms:W3CDTF">2023-06-07T21:03:54Z</dcterms:modified>
</cp:coreProperties>
</file>